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0" r:id="rId3"/>
    <p:sldId id="271" r:id="rId4"/>
    <p:sldId id="272" r:id="rId5"/>
    <p:sldId id="273" r:id="rId6"/>
    <p:sldId id="257" r:id="rId7"/>
    <p:sldId id="258" r:id="rId8"/>
    <p:sldId id="259" r:id="rId9"/>
    <p:sldId id="260" r:id="rId10"/>
    <p:sldId id="263" r:id="rId11"/>
    <p:sldId id="26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shi" initials="Y" lastIdx="1" clrIdx="0">
    <p:extLst>
      <p:ext uri="{19B8F6BF-5375-455C-9EA6-DF929625EA0E}">
        <p15:presenceInfo xmlns:p15="http://schemas.microsoft.com/office/powerpoint/2012/main" userId="7020ecb03f2f382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03T13:40:04.346" idx="1">
    <p:pos x="7536" y="385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A35FD6-819C-477B-8C35-603BE3894D58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301D7D-0476-47EB-A6E9-369D53B2252E}">
      <dgm:prSet phldrT="[Text]"/>
      <dgm:spPr/>
      <dgm:t>
        <a:bodyPr/>
        <a:lstStyle/>
        <a:p>
          <a:r>
            <a:rPr lang="en-US" dirty="0"/>
            <a:t>Displacement</a:t>
          </a:r>
        </a:p>
      </dgm:t>
    </dgm:pt>
    <dgm:pt modelId="{849FB95A-2F89-4D89-953A-AE3D3CCC6771}" type="parTrans" cxnId="{D705D827-01B1-4AFD-A8A7-8B17DE8BF5A3}">
      <dgm:prSet/>
      <dgm:spPr/>
      <dgm:t>
        <a:bodyPr/>
        <a:lstStyle/>
        <a:p>
          <a:endParaRPr lang="en-US"/>
        </a:p>
      </dgm:t>
    </dgm:pt>
    <dgm:pt modelId="{1B62D307-BB20-4003-919E-9D3174961B58}" type="sibTrans" cxnId="{D705D827-01B1-4AFD-A8A7-8B17DE8BF5A3}">
      <dgm:prSet/>
      <dgm:spPr/>
      <dgm:t>
        <a:bodyPr/>
        <a:lstStyle/>
        <a:p>
          <a:endParaRPr lang="en-US"/>
        </a:p>
      </dgm:t>
    </dgm:pt>
    <dgm:pt modelId="{4866913E-6371-4E4E-BBC1-85569002C98A}">
      <dgm:prSet phldrT="[Text]"/>
      <dgm:spPr/>
      <dgm:t>
        <a:bodyPr/>
        <a:lstStyle/>
        <a:p>
          <a:r>
            <a:rPr lang="en-US" dirty="0"/>
            <a:t>Temperature</a:t>
          </a:r>
        </a:p>
      </dgm:t>
    </dgm:pt>
    <dgm:pt modelId="{84F3D9C3-167A-4FD5-99F7-AB3AC163CCC5}" type="sibTrans" cxnId="{2F0F6052-6EE0-465F-ABE7-9218BE45BE27}">
      <dgm:prSet/>
      <dgm:spPr/>
      <dgm:t>
        <a:bodyPr/>
        <a:lstStyle/>
        <a:p>
          <a:endParaRPr lang="en-US"/>
        </a:p>
      </dgm:t>
    </dgm:pt>
    <dgm:pt modelId="{0FEA677E-1EA4-4883-AE2A-183469E5E025}" type="parTrans" cxnId="{2F0F6052-6EE0-465F-ABE7-9218BE45BE27}">
      <dgm:prSet/>
      <dgm:spPr/>
      <dgm:t>
        <a:bodyPr/>
        <a:lstStyle/>
        <a:p>
          <a:endParaRPr lang="en-US"/>
        </a:p>
      </dgm:t>
    </dgm:pt>
    <dgm:pt modelId="{55D5F789-4F82-4218-8F91-83ABB7E3FC1A}" type="pres">
      <dgm:prSet presAssocID="{F4A35FD6-819C-477B-8C35-603BE3894D58}" presName="linear" presStyleCnt="0">
        <dgm:presLayoutVars>
          <dgm:animLvl val="lvl"/>
          <dgm:resizeHandles val="exact"/>
        </dgm:presLayoutVars>
      </dgm:prSet>
      <dgm:spPr/>
    </dgm:pt>
    <dgm:pt modelId="{B5EEEFB9-1460-4B83-BFEB-2E03E7A542DE}" type="pres">
      <dgm:prSet presAssocID="{4B301D7D-0476-47EB-A6E9-369D53B2252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03131B6-A334-49C2-9F1E-ED3B12F9F3B6}" type="pres">
      <dgm:prSet presAssocID="{1B62D307-BB20-4003-919E-9D3174961B58}" presName="spacer" presStyleCnt="0"/>
      <dgm:spPr/>
    </dgm:pt>
    <dgm:pt modelId="{FBCD2761-A865-439C-BB7F-86A0D4B96F6E}" type="pres">
      <dgm:prSet presAssocID="{4866913E-6371-4E4E-BBC1-85569002C98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705D827-01B1-4AFD-A8A7-8B17DE8BF5A3}" srcId="{F4A35FD6-819C-477B-8C35-603BE3894D58}" destId="{4B301D7D-0476-47EB-A6E9-369D53B2252E}" srcOrd="0" destOrd="0" parTransId="{849FB95A-2F89-4D89-953A-AE3D3CCC6771}" sibTransId="{1B62D307-BB20-4003-919E-9D3174961B58}"/>
    <dgm:cxn modelId="{26177A3E-B7A7-40F4-8340-5305B06D2B1B}" type="presOf" srcId="{F4A35FD6-819C-477B-8C35-603BE3894D58}" destId="{55D5F789-4F82-4218-8F91-83ABB7E3FC1A}" srcOrd="0" destOrd="0" presId="urn:microsoft.com/office/officeart/2005/8/layout/vList2"/>
    <dgm:cxn modelId="{2F0F6052-6EE0-465F-ABE7-9218BE45BE27}" srcId="{F4A35FD6-819C-477B-8C35-603BE3894D58}" destId="{4866913E-6371-4E4E-BBC1-85569002C98A}" srcOrd="1" destOrd="0" parTransId="{0FEA677E-1EA4-4883-AE2A-183469E5E025}" sibTransId="{84F3D9C3-167A-4FD5-99F7-AB3AC163CCC5}"/>
    <dgm:cxn modelId="{935D57FA-4360-47EE-9221-45ADCDB1387E}" type="presOf" srcId="{4B301D7D-0476-47EB-A6E9-369D53B2252E}" destId="{B5EEEFB9-1460-4B83-BFEB-2E03E7A542DE}" srcOrd="0" destOrd="0" presId="urn:microsoft.com/office/officeart/2005/8/layout/vList2"/>
    <dgm:cxn modelId="{896E39FC-CC4B-4AB3-BD62-2CB4808B507F}" type="presOf" srcId="{4866913E-6371-4E4E-BBC1-85569002C98A}" destId="{FBCD2761-A865-439C-BB7F-86A0D4B96F6E}" srcOrd="0" destOrd="0" presId="urn:microsoft.com/office/officeart/2005/8/layout/vList2"/>
    <dgm:cxn modelId="{7266F8A0-87FC-4E1E-861B-60B640716827}" type="presParOf" srcId="{55D5F789-4F82-4218-8F91-83ABB7E3FC1A}" destId="{B5EEEFB9-1460-4B83-BFEB-2E03E7A542DE}" srcOrd="0" destOrd="0" presId="urn:microsoft.com/office/officeart/2005/8/layout/vList2"/>
    <dgm:cxn modelId="{EF2E367D-FDC3-4574-8174-7C34CC45BED2}" type="presParOf" srcId="{55D5F789-4F82-4218-8F91-83ABB7E3FC1A}" destId="{F03131B6-A334-49C2-9F1E-ED3B12F9F3B6}" srcOrd="1" destOrd="0" presId="urn:microsoft.com/office/officeart/2005/8/layout/vList2"/>
    <dgm:cxn modelId="{D633E11C-1AD6-4478-BE87-7C63EFAF7C36}" type="presParOf" srcId="{55D5F789-4F82-4218-8F91-83ABB7E3FC1A}" destId="{FBCD2761-A865-439C-BB7F-86A0D4B96F6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EEFB9-1460-4B83-BFEB-2E03E7A542DE}">
      <dsp:nvSpPr>
        <dsp:cNvPr id="0" name=""/>
        <dsp:cNvSpPr/>
      </dsp:nvSpPr>
      <dsp:spPr>
        <a:xfrm>
          <a:off x="0" y="24724"/>
          <a:ext cx="3465118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Displacement</a:t>
          </a:r>
        </a:p>
      </dsp:txBody>
      <dsp:txXfrm>
        <a:off x="31613" y="56337"/>
        <a:ext cx="3401892" cy="584369"/>
      </dsp:txXfrm>
    </dsp:sp>
    <dsp:sp modelId="{FBCD2761-A865-439C-BB7F-86A0D4B96F6E}">
      <dsp:nvSpPr>
        <dsp:cNvPr id="0" name=""/>
        <dsp:cNvSpPr/>
      </dsp:nvSpPr>
      <dsp:spPr>
        <a:xfrm>
          <a:off x="0" y="750080"/>
          <a:ext cx="3465118" cy="64759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Temperature</a:t>
          </a:r>
        </a:p>
      </dsp:txBody>
      <dsp:txXfrm>
        <a:off x="31613" y="781693"/>
        <a:ext cx="3401892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ESO205 : Nature and Properties of Materials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F9D53-559C-4300-8411-6E6EDA57F71C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172B4-917A-4F02-B20E-3DC6ACE84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ESO205 : Nature and Properties of Materials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567D6-5DCD-4296-9BF6-9C364AA8B9BC}" type="datetimeFigureOut">
              <a:rPr lang="en-US" smtClean="0"/>
              <a:t>7/3/2021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5A743-4981-4BA7-85E2-E54B283A49F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ESO205 : Nature and Properties of Materials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ESO205 : Nature and Properties of Materials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A538-117A-45BD-96F3-4055D94CE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1D272-0BFA-48D1-8AB6-EE778E4B2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9BC95-03E1-4F0E-A37B-C5274CBD1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E446-9AF8-4AB2-9E93-A762CA85F477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8ACFF-6E6E-4C9E-AF2E-0FBA15DF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2106B-8BFD-4D57-AA93-B0E627CD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679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256B-31B1-49F7-8169-F413E8EE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4C0E2-BD0B-4266-A773-8ED440D07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80E7-E1F9-4224-B82E-575F870EB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256ED-23DB-4775-9769-086EA8E0F2F2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9DF25-3B5D-44F2-B1BC-49B75919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89077-418F-4656-A389-4C0D9920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59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32060-6F5E-4618-ABF9-A4751C8FD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4DA91-1F58-4E6B-8A2D-3965DE9290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F9C57-2351-420A-AA54-01742CC5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F046-FBDB-4336-A1E5-0BA002EEB606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94A11-55D7-4116-BA64-0F953B32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9A628-EE41-44C3-95CE-D9B4A0EF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98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A3A42-F581-4B15-8354-16402347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95206-67F3-469A-ABE4-8417C9AEB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ADDCC-F7A9-4CEB-A7A1-EEE178E5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F0A74-46F2-4985-9BDB-37FB47D33ED6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5B34F-35BF-4677-90EC-645FBD39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03BF0-2D27-4E7E-A6D8-C9F2517AA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9703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E36C-5028-4F2B-B55D-137A87439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24822-0AEC-4731-9CE7-264774439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9E36-CAE7-490A-9914-BADAD8630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31DAA-D08E-43C7-85F9-F217CB3A60DD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18F8E-ADA3-4B21-A0A7-D59369CD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FF4BA-8A10-4AF1-B513-951EAE65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960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C0548-77F8-4CE4-AE8E-CEB40A2C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5EBA-F6BA-4DB1-8B33-D628A46BC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C8F49-8DB6-4800-B4E6-F55FDDF01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E078B-534A-4EB6-A806-CCF5233A5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93E1D-26FA-44DC-858B-C1F569457E12}" type="datetime1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E1D48-B2C2-4683-B6E9-2BD5D8E7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C56CE-8E9F-4D4A-8AE4-4F223B48C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219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5AB7-E426-476C-BCDF-D6A76B76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987F8-C2D0-4EC7-AB4D-FEBEC61A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A04BA-3A83-49CF-9BC7-36B2F82B2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AD008-34BF-48DA-BA73-E406C3B66C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39E79-1AF0-4665-9255-B7886408C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E121E-CE6F-45B3-981F-46AEBF87C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F0F72-9B86-4EC1-BD50-AF36889B1ABC}" type="datetime1">
              <a:rPr lang="en-IN" smtClean="0"/>
              <a:t>03-07-2021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B66DFD-0E18-4637-92B4-F90581F2D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3A765-14E1-4B2A-BDB3-4150D3CF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510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F8595-EF38-4103-9044-2B8E2303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08B6D-F896-4DFE-BC82-E5BD16102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2B966-2A33-4F8E-8719-B0BE8205E98C}" type="datetime1">
              <a:rPr lang="en-IN" smtClean="0"/>
              <a:t>03-07-2021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3D090-FAF8-4065-8E41-8F6228AB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2A700-9DAE-4CB2-956E-C6A5BC93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5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78F23-8BBE-48A8-A5C1-1791D6B3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E6829-C1CC-428C-B125-4BBB9C997B4E}" type="datetime1">
              <a:rPr lang="en-IN" smtClean="0"/>
              <a:t>03-07-2021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11197-5747-4090-B065-9CEE41F2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C22B3-6529-471A-A145-DC26AA90B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715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39495-AA82-4661-9DE7-DCC9CA83E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BA075-01B9-49F0-8C00-6FE1A279B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827FF-CC92-4AF6-AC02-23A5E3041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30730-7304-4253-A995-D2BDA0E0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30DB-EE19-438E-847A-7FC0ED676146}" type="datetime1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28ED3-633D-40A4-81EC-5FCECA53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9CA837-72CE-4986-8BA3-BB4B62E2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815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F342-A8D1-4607-BF2A-96840764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824C3-E942-415C-94A2-3C7F092F4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CF2B6-1FB1-4715-8B10-38C7DB3B8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76848-9E21-4F0D-9AD5-0184ECE0C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4A2D8-DEB0-45CC-8F81-F08F545CE6D3}" type="datetime1">
              <a:rPr lang="en-IN" smtClean="0"/>
              <a:t>03-07-2021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8262D-783E-4B21-A9F8-72F67C313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4B6A12-C7F6-4408-B701-4B27CB58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30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7FF1A-8346-4CB3-A8FE-CBDD1F6C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12385-73F4-424C-9AB0-1F51284EB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31397-6135-4754-9951-CC0922DE6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D0B43-A76C-4685-821F-8BF5BA2EE025}" type="datetime1">
              <a:rPr lang="en-IN" smtClean="0"/>
              <a:t>03-07-2021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AE916-B5F4-4A15-841C-7968EB628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ESO205: Nature and Properties of Materials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9ED87-A7B0-4EA5-B0A8-16F0C3376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D8553-D3A7-4937-B383-2DF105DD726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77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Relationship Id="rId9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E0CBBA-F76D-41F0-88B3-B0644B7119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1290" r="9821"/>
          <a:stretch/>
        </p:blipFill>
        <p:spPr>
          <a:xfrm>
            <a:off x="19" y="11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CF526-74A2-4153-A54C-0AA773075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315" y="978226"/>
            <a:ext cx="9679449" cy="284705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IN" sz="8000" b="1" dirty="0"/>
              <a:t>Module-4(b)</a:t>
            </a:r>
            <a:br>
              <a:rPr lang="en-IN" sz="8000" dirty="0"/>
            </a:br>
            <a:r>
              <a:rPr lang="en-IN" sz="8000" b="1" i="0" u="none" strike="noStrike" baseline="0" dirty="0">
                <a:latin typeface="LiberationSerif"/>
              </a:rPr>
              <a:t>Thermal Expansion of solid material</a:t>
            </a:r>
            <a:endParaRPr lang="en-IN" sz="8000" dirty="0">
              <a:solidFill>
                <a:srgbClr val="FFFFFF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44F96A4-6EEF-433D-A545-41321A529E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0924" y="91441"/>
            <a:ext cx="1577875" cy="15430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6503" y="5101773"/>
            <a:ext cx="101454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Aim: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To study the thermal expansion behavior of solid materials using a dial gauge dilatometer.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15" name="TextBox 14"/>
          <p:cNvSpPr txBox="1"/>
          <p:nvPr/>
        </p:nvSpPr>
        <p:spPr>
          <a:xfrm>
            <a:off x="3135085" y="182881"/>
            <a:ext cx="612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ESO205: Nature and Properties of Materials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F702B3-0C89-4B75-AA29-562E2BA46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53800" y="6175513"/>
            <a:ext cx="609600" cy="5459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7166" y="3979818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By-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Pragya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Dixit, Research Scholar </a:t>
            </a:r>
          </a:p>
        </p:txBody>
      </p:sp>
    </p:spTree>
    <p:extLst>
      <p:ext uri="{BB962C8B-B14F-4D97-AF65-F5344CB8AC3E}">
        <p14:creationId xmlns:p14="http://schemas.microsoft.com/office/powerpoint/2010/main" val="4255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7"/>
    </mc:Choice>
    <mc:Fallback xmlns="">
      <p:transition spd="slow" advTm="1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E955-8FF2-47F5-9B28-B3D3736C6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3"/>
            <a:ext cx="10515600" cy="863040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CC7F-89C9-447A-8DC2-8CE5BEA88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IN" dirty="0">
                <a:latin typeface="Times New Roman" pitchFamily="18" charset="0"/>
                <a:cs typeface="Times New Roman" pitchFamily="18" charset="0"/>
              </a:rPr>
              <a:t>Take pure aluminium (why Al?)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Mount one of the samples at the bottom of the quartz tube which is closed at one end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Place the quartz tube on the top of specimen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Attach the dial gauge on the top of outer quartz tube by Inconel clamp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Insert the whole assembly in tube furnace</a:t>
            </a:r>
          </a:p>
          <a:p>
            <a:pPr marL="514350" indent="-514350"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Read the dial gauge reading at different temperature</a:t>
            </a:r>
          </a:p>
          <a:p>
            <a:pPr marL="514350" indent="-514350">
              <a:buAutoNum type="arabicPeriod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AutoNum type="arabicPeriod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E043FC-37AA-4894-8D24-C6E91EEFD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2"/>
    </mc:Choice>
    <mc:Fallback xmlns="">
      <p:transition spd="slow" advTm="37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21" x="12028488" y="3065463"/>
          <p14:tracePt t="13528" x="11941175" y="3041650"/>
          <p14:tracePt t="13536" x="11841163" y="3016250"/>
          <p14:tracePt t="13543" x="11753850" y="2978150"/>
          <p14:tracePt t="13550" x="11641138" y="2965450"/>
          <p14:tracePt t="13555" x="11528425" y="2952750"/>
          <p14:tracePt t="13562" x="11428413" y="2941638"/>
          <p14:tracePt t="13570" x="11341100" y="2928938"/>
          <p14:tracePt t="13577" x="11241088" y="2903538"/>
          <p14:tracePt t="13584" x="11115675" y="2903538"/>
          <p14:tracePt t="13590" x="11041063" y="2903538"/>
          <p14:tracePt t="13597" x="10928350" y="2903538"/>
          <p14:tracePt t="13604" x="10764838" y="2916238"/>
          <p14:tracePt t="13612" x="10626725" y="2916238"/>
          <p14:tracePt t="13617" x="10490200" y="2916238"/>
          <p14:tracePt t="13626" x="10377488" y="2916238"/>
          <p14:tracePt t="13632" x="10252075" y="2916238"/>
          <p14:tracePt t="13640" x="10152063" y="2916238"/>
          <p14:tracePt t="13646" x="10052050" y="2916238"/>
          <p14:tracePt t="13652" x="9963150" y="2916238"/>
          <p14:tracePt t="13660" x="9863138" y="2916238"/>
          <p14:tracePt t="13665" x="9763125" y="2928938"/>
          <p14:tracePt t="13674" x="9637713" y="2952750"/>
          <p14:tracePt t="13680" x="9513888" y="2978150"/>
          <p14:tracePt t="13687" x="9388475" y="2990850"/>
          <p14:tracePt t="13694" x="9263063" y="3003550"/>
          <p14:tracePt t="13701" x="9137650" y="3003550"/>
          <p14:tracePt t="13707" x="9037638" y="3003550"/>
          <p14:tracePt t="13713" x="8912225" y="3028950"/>
          <p14:tracePt t="13720" x="8837613" y="3041650"/>
          <p14:tracePt t="13727" x="8750300" y="3054350"/>
          <p14:tracePt t="13735" x="8686800" y="3078163"/>
          <p14:tracePt t="13742" x="8637588" y="3090863"/>
          <p14:tracePt t="13748" x="8586788" y="3116263"/>
          <p14:tracePt t="13755" x="8548688" y="3128963"/>
          <p14:tracePt t="13762" x="8486775" y="3141663"/>
          <p14:tracePt t="13771" x="8435975" y="3165475"/>
          <p14:tracePt t="13777" x="8399463" y="3178175"/>
          <p14:tracePt t="13782" x="8361363" y="3190875"/>
          <p14:tracePt t="13790" x="8348663" y="3190875"/>
          <p14:tracePt t="13796" x="8299450" y="3203575"/>
          <p14:tracePt t="13804" x="8248650" y="3216275"/>
          <p14:tracePt t="13811" x="8199438" y="3241675"/>
          <p14:tracePt t="13817" x="8123238" y="3241675"/>
          <p14:tracePt t="13824" x="8074025" y="3241675"/>
          <p14:tracePt t="13830" x="8048625" y="3254375"/>
          <p14:tracePt t="13838" x="8023225" y="3267075"/>
          <p14:tracePt t="13844" x="7999413" y="3267075"/>
          <p14:tracePt t="13861" x="7986713" y="3267075"/>
          <p14:tracePt t="13864" x="7974013" y="3278188"/>
          <p14:tracePt t="13893" x="7961313" y="3278188"/>
          <p14:tracePt t="14147" x="7948613" y="3278188"/>
          <p14:tracePt t="14154" x="7935913" y="3267075"/>
          <p14:tracePt t="14161" x="7910513" y="3254375"/>
          <p14:tracePt t="14167" x="7886700" y="3228975"/>
          <p14:tracePt t="14175" x="7861300" y="3203575"/>
          <p14:tracePt t="14181" x="7848600" y="3178175"/>
          <p14:tracePt t="14189" x="7823200" y="3154363"/>
          <p14:tracePt t="14195" x="7810500" y="3141663"/>
          <p14:tracePt t="14201" x="7785100" y="3116263"/>
          <p14:tracePt t="14212" x="7773988" y="3103563"/>
          <p14:tracePt t="14215" x="7773988" y="3090863"/>
          <p14:tracePt t="14221" x="7761288" y="3090863"/>
          <p14:tracePt t="14230" x="7761288" y="3078163"/>
          <p14:tracePt t="14235" x="7748588" y="3065463"/>
          <p14:tracePt t="14243" x="7748588" y="3041650"/>
          <p14:tracePt t="14256" x="7748588" y="3016250"/>
          <p14:tracePt t="14264" x="7748588" y="3003550"/>
          <p14:tracePt t="14279" x="7748588" y="2990850"/>
          <p14:tracePt t="14283" x="7748588" y="2978150"/>
          <p14:tracePt t="14298" x="7748588" y="2952750"/>
          <p14:tracePt t="14304" x="7748588" y="2928938"/>
          <p14:tracePt t="14313" x="7748588" y="2916238"/>
          <p14:tracePt t="14318" x="7748588" y="2878138"/>
          <p14:tracePt t="14328" x="7748588" y="2852738"/>
          <p14:tracePt t="14332" x="7748588" y="2840038"/>
          <p14:tracePt t="14340" x="7748588" y="2803525"/>
          <p14:tracePt t="14346" x="7748588" y="2790825"/>
          <p14:tracePt t="14354" x="7761288" y="2765425"/>
          <p14:tracePt t="14362" x="7761288" y="2752725"/>
          <p14:tracePt t="14367" x="7773988" y="2728913"/>
          <p14:tracePt t="14374" x="7773988" y="2716213"/>
          <p14:tracePt t="14380" x="7773988" y="2703513"/>
          <p14:tracePt t="14387" x="7773988" y="2690813"/>
          <p14:tracePt t="14402" x="7773988" y="2678113"/>
          <p14:tracePt t="14411" x="7773988" y="2665413"/>
          <p14:tracePt t="14415" x="7785100" y="2652713"/>
          <p14:tracePt t="14429" x="7785100" y="2640013"/>
          <p14:tracePt t="14436" x="7797800" y="2616200"/>
          <p14:tracePt t="14444" x="7810500" y="2616200"/>
          <p14:tracePt t="14450" x="7810500" y="2603500"/>
          <p14:tracePt t="14457" x="7823200" y="2590800"/>
          <p14:tracePt t="14470" x="7835900" y="2578100"/>
          <p14:tracePt t="14478" x="7835900" y="2565400"/>
          <p14:tracePt t="14484" x="7848600" y="2565400"/>
          <p14:tracePt t="14491" x="7848600" y="2552700"/>
          <p14:tracePt t="14505" x="7861300" y="2552700"/>
          <p14:tracePt t="14518" x="7861300" y="2540000"/>
          <p14:tracePt t="14532" x="7874000" y="2527300"/>
          <p14:tracePt t="14546" x="7886700" y="2527300"/>
          <p14:tracePt t="14561" x="7897813" y="2527300"/>
          <p14:tracePt t="14580" x="7910513" y="2527300"/>
          <p14:tracePt t="14587" x="7910513" y="2516188"/>
          <p14:tracePt t="14600" x="7923213" y="2516188"/>
          <p14:tracePt t="14621" x="7935913" y="2516188"/>
          <p14:tracePt t="14649" x="7948613" y="2516188"/>
          <p14:tracePt t="14669" x="7961313" y="2516188"/>
          <p14:tracePt t="14704" x="7974013" y="2516188"/>
          <p14:tracePt t="14732" x="7986713" y="2516188"/>
          <p14:tracePt t="14751" x="7999413" y="2516188"/>
          <p14:tracePt t="14780" x="8010525" y="2516188"/>
          <p14:tracePt t="14807" x="8023225" y="2516188"/>
          <p14:tracePt t="14822" x="8035925" y="2516188"/>
          <p14:tracePt t="14841" x="8048625" y="2516188"/>
          <p14:tracePt t="14861" x="8061325" y="2516188"/>
          <p14:tracePt t="14876" x="8074025" y="2516188"/>
          <p14:tracePt t="14881" x="8074025" y="2527300"/>
          <p14:tracePt t="14896" x="8099425" y="2527300"/>
          <p14:tracePt t="14903" x="8099425" y="2540000"/>
          <p14:tracePt t="14910" x="8110538" y="2540000"/>
          <p14:tracePt t="14916" x="8123238" y="2540000"/>
          <p14:tracePt t="14923" x="8135938" y="2552700"/>
          <p14:tracePt t="14930" x="8161338" y="2552700"/>
          <p14:tracePt t="14937" x="8199438" y="2565400"/>
          <p14:tracePt t="14944" x="8212138" y="2578100"/>
          <p14:tracePt t="14950" x="8235950" y="2590800"/>
          <p14:tracePt t="14960" x="8248650" y="2603500"/>
          <p14:tracePt t="14964" x="8274050" y="2603500"/>
          <p14:tracePt t="14971" x="8312150" y="2616200"/>
          <p14:tracePt t="14978" x="8361363" y="2627313"/>
          <p14:tracePt t="14986" x="8424863" y="2652713"/>
          <p14:tracePt t="14993" x="8474075" y="2665413"/>
          <p14:tracePt t="14999" x="8561388" y="2690813"/>
          <p14:tracePt t="15007" x="8586788" y="2703513"/>
          <p14:tracePt t="15012" x="8637588" y="2728913"/>
          <p14:tracePt t="15020" x="8674100" y="2728913"/>
          <p14:tracePt t="15028" x="8686800" y="2740025"/>
          <p14:tracePt t="15034" x="8712200" y="2752725"/>
          <p14:tracePt t="15041" x="8750300" y="2765425"/>
          <p14:tracePt t="15047" x="8799513" y="2790825"/>
          <p14:tracePt t="15055" x="8824913" y="2816225"/>
          <p14:tracePt t="15062" x="8863013" y="2816225"/>
          <p14:tracePt t="15067" x="8899525" y="2840038"/>
          <p14:tracePt t="15078" x="8924925" y="2840038"/>
          <p14:tracePt t="15081" x="8937625" y="2852738"/>
          <p14:tracePt t="15088" x="8950325" y="2852738"/>
          <p14:tracePt t="15095" x="8975725" y="2865438"/>
          <p14:tracePt t="15102" x="8986838" y="2865438"/>
          <p14:tracePt t="15111" x="8999538" y="2865438"/>
          <p14:tracePt t="15115" x="9012238" y="2865438"/>
          <p14:tracePt t="15124" x="9012238" y="2878138"/>
          <p14:tracePt t="15129" x="9024938" y="2878138"/>
          <p14:tracePt t="15136" x="9037638" y="2878138"/>
          <p14:tracePt t="15157" x="9050338" y="2878138"/>
          <p14:tracePt t="15163" x="9050338" y="2890838"/>
          <p14:tracePt t="15172" x="9063038" y="2890838"/>
          <p14:tracePt t="15185" x="9075738" y="2890838"/>
          <p14:tracePt t="15199" x="9088438" y="2890838"/>
          <p14:tracePt t="15213" x="9099550" y="2903538"/>
          <p14:tracePt t="15233" x="9112250" y="2903538"/>
          <p14:tracePt t="15254" x="9124950" y="2916238"/>
          <p14:tracePt t="15274" x="9137650" y="2916238"/>
          <p14:tracePt t="15288" x="9150350" y="2916238"/>
          <p14:tracePt t="15294" x="9163050" y="2916238"/>
          <p14:tracePt t="15321" x="9175750" y="2916238"/>
          <p14:tracePt t="15350" x="9188450" y="2916238"/>
          <p14:tracePt t="15363" x="9199563" y="2916238"/>
          <p14:tracePt t="15405" x="9212263" y="2916238"/>
          <p14:tracePt t="15446" x="9224963" y="2916238"/>
          <p14:tracePt t="15495" x="9237663" y="2916238"/>
          <p14:tracePt t="15551" x="9250363" y="2916238"/>
          <p14:tracePt t="15701" x="9263063" y="2916238"/>
          <p14:tracePt t="15839" x="9250363" y="2916238"/>
          <p14:tracePt t="15866" x="9237663" y="2916238"/>
          <p14:tracePt t="15871" x="9224963" y="2916238"/>
          <p14:tracePt t="15879" x="9212263" y="2916238"/>
          <p14:tracePt t="15886" x="9199563" y="2916238"/>
          <p14:tracePt t="15893" x="9175750" y="2903538"/>
          <p14:tracePt t="15900" x="9137650" y="2890838"/>
          <p14:tracePt t="15907" x="9112250" y="2890838"/>
          <p14:tracePt t="15913" x="9037638" y="2865438"/>
          <p14:tracePt t="15921" x="8899525" y="2828925"/>
          <p14:tracePt t="15927" x="8650288" y="2752725"/>
          <p14:tracePt t="15933" x="8274050" y="2652713"/>
          <p14:tracePt t="15941" x="8023225" y="2603500"/>
          <p14:tracePt t="15947" x="7761288" y="2552700"/>
          <p14:tracePt t="15954" x="7535863" y="2527300"/>
          <p14:tracePt t="15961" x="7223125" y="2490788"/>
          <p14:tracePt t="15969" x="6859588" y="2478088"/>
          <p14:tracePt t="15977" x="6696075" y="2465388"/>
          <p14:tracePt t="15981" x="6472238" y="2439988"/>
          <p14:tracePt t="15990" x="6157913" y="2427288"/>
          <p14:tracePt t="15997" x="5857875" y="2427288"/>
          <p14:tracePt t="16002" x="5557838" y="2427288"/>
          <p14:tracePt t="16012" x="5257800" y="2414588"/>
          <p14:tracePt t="16016" x="4956175" y="2414588"/>
          <p14:tracePt t="16024" x="4732338" y="2403475"/>
          <p14:tracePt t="16030" x="4481513" y="2403475"/>
          <p14:tracePt t="16037" x="4205288" y="2403475"/>
          <p14:tracePt t="16044" x="4081463" y="2414588"/>
          <p14:tracePt t="16051" x="3979863" y="2427288"/>
          <p14:tracePt t="16062" x="3805238" y="2452688"/>
          <p14:tracePt t="16064" x="3667125" y="2465388"/>
          <p14:tracePt t="16072" x="3592513" y="2490788"/>
          <p14:tracePt t="16077" x="3479800" y="2503488"/>
          <p14:tracePt t="16085" x="3405188" y="2516188"/>
          <p14:tracePt t="16091" x="3341688" y="2516188"/>
          <p14:tracePt t="16099" x="3279775" y="2527300"/>
          <p14:tracePt t="16106" x="3228975" y="2540000"/>
          <p14:tracePt t="16113" x="3192463" y="2552700"/>
          <p14:tracePt t="16120" x="3154363" y="2552700"/>
          <p14:tracePt t="16126" x="3141663" y="2552700"/>
          <p14:tracePt t="16134" x="3116263" y="2565400"/>
          <p14:tracePt t="16140" x="3103563" y="2565400"/>
          <p14:tracePt t="16146" x="3092450" y="2565400"/>
          <p14:tracePt t="16154" x="3079750" y="2565400"/>
          <p14:tracePt t="16167" x="3067050" y="2565400"/>
          <p14:tracePt t="16180" x="3054350" y="2565400"/>
          <p14:tracePt t="16195" x="3054350" y="2578100"/>
          <p14:tracePt t="16209" x="3041650" y="2578100"/>
          <p14:tracePt t="16450" x="2979738" y="2590800"/>
          <p14:tracePt t="16456" x="2890838" y="2616200"/>
          <p14:tracePt t="16463" x="2803525" y="2627313"/>
          <p14:tracePt t="16470" x="2728913" y="2665413"/>
          <p14:tracePt t="16477" x="2678113" y="2678113"/>
          <p14:tracePt t="16484" x="2616200" y="2728913"/>
          <p14:tracePt t="16490" x="2578100" y="2752725"/>
          <p14:tracePt t="16497" x="2554288" y="2765425"/>
          <p14:tracePt t="16505" x="2528888" y="2778125"/>
          <p14:tracePt t="16512" x="2490788" y="2803525"/>
          <p14:tracePt t="16518" x="2452688" y="2828925"/>
          <p14:tracePt t="16525" x="2428875" y="2840038"/>
          <p14:tracePt t="16530" x="2416175" y="2865438"/>
          <p14:tracePt t="16538" x="2390775" y="2878138"/>
          <p14:tracePt t="16545" x="2378075" y="2903538"/>
          <p14:tracePt t="16552" x="2365375" y="2916238"/>
          <p14:tracePt t="16561" x="2352675" y="2941638"/>
          <p14:tracePt t="16572" x="2339975" y="2952750"/>
          <p14:tracePt t="16600" x="2339975" y="2965450"/>
          <p14:tracePt t="16607" x="2328863" y="2965450"/>
          <p14:tracePt t="16627" x="2328863" y="2978150"/>
          <p14:tracePt t="16650" x="2328863" y="2990850"/>
          <p14:tracePt t="16669" x="2328863" y="3003550"/>
          <p14:tracePt t="16683" x="2316163" y="3003550"/>
          <p14:tracePt t="16690" x="2316163" y="3016250"/>
          <p14:tracePt t="16704" x="2303463" y="3016250"/>
          <p14:tracePt t="16731" x="2303463" y="3028950"/>
          <p14:tracePt t="16774" x="2303463" y="3041650"/>
          <p14:tracePt t="16793" x="2316163" y="3041650"/>
          <p14:tracePt t="16821" x="2328863" y="3054350"/>
          <p14:tracePt t="16827" x="2352675" y="3054350"/>
          <p14:tracePt t="16834" x="2365375" y="3054350"/>
          <p14:tracePt t="16841" x="2390775" y="3054350"/>
          <p14:tracePt t="16847" x="2416175" y="3054350"/>
          <p14:tracePt t="16854" x="2428875" y="3054350"/>
          <p14:tracePt t="16862" x="2478088" y="3054350"/>
          <p14:tracePt t="16868" x="2516188" y="3054350"/>
          <p14:tracePt t="16877" x="2541588" y="3054350"/>
          <p14:tracePt t="16882" x="2590800" y="3054350"/>
          <p14:tracePt t="16896" x="2654300" y="3054350"/>
          <p14:tracePt t="16896" x="2690813" y="3054350"/>
          <p14:tracePt t="16902" x="2716213" y="3054350"/>
          <p14:tracePt t="16911" x="2778125" y="3041650"/>
          <p14:tracePt t="16916" x="2879725" y="3041650"/>
          <p14:tracePt t="16924" x="2967038" y="3041650"/>
          <p14:tracePt t="16930" x="3079750" y="3028950"/>
          <p14:tracePt t="16937" x="3192463" y="3028950"/>
          <p14:tracePt t="16944" x="3254375" y="3028950"/>
          <p14:tracePt t="16951" x="3279775" y="3028950"/>
          <p14:tracePt t="16960" x="3341688" y="3016250"/>
          <p14:tracePt t="16964" x="3367088" y="3016250"/>
          <p14:tracePt t="16971" x="3379788" y="3016250"/>
          <p14:tracePt t="16980" x="3392488" y="3016250"/>
          <p14:tracePt t="16985" x="3405188" y="3016250"/>
          <p14:tracePt t="16992" x="3417888" y="3016250"/>
          <p14:tracePt t="17000" x="3441700" y="3016250"/>
          <p14:tracePt t="17006" x="3454400" y="3016250"/>
          <p14:tracePt t="17013" x="3467100" y="3016250"/>
          <p14:tracePt t="17020" x="3479800" y="3016250"/>
          <p14:tracePt t="17028" x="3505200" y="3016250"/>
          <p14:tracePt t="17040" x="3517900" y="3016250"/>
          <p14:tracePt t="17047" x="3530600" y="3003550"/>
          <p14:tracePt t="17054" x="3541713" y="3003550"/>
          <p14:tracePt t="17061" x="3554413" y="3003550"/>
          <p14:tracePt t="17074" x="3567113" y="3003550"/>
          <p14:tracePt t="17101" x="3579813" y="3003550"/>
          <p14:tracePt t="17116" x="3592513" y="3003550"/>
          <p14:tracePt t="17129" x="3605213" y="3003550"/>
          <p14:tracePt t="17150" x="3617913" y="3003550"/>
          <p14:tracePt t="17186" x="3630613" y="3003550"/>
          <p14:tracePt t="17234" x="3643313" y="3003550"/>
          <p14:tracePt t="17955" x="3643313" y="3016250"/>
          <p14:tracePt t="17968" x="3630613" y="3016250"/>
          <p14:tracePt t="18016" x="3617913" y="3016250"/>
          <p14:tracePt t="19165" x="3605213" y="3028950"/>
          <p14:tracePt t="19170" x="3605213" y="3041650"/>
          <p14:tracePt t="19178" x="3567113" y="3065463"/>
          <p14:tracePt t="19183" x="3541713" y="3078163"/>
          <p14:tracePt t="19191" x="3517900" y="3103563"/>
          <p14:tracePt t="19197" x="3492500" y="3141663"/>
          <p14:tracePt t="19205" x="3441700" y="3178175"/>
          <p14:tracePt t="19213" x="3392488" y="3216275"/>
          <p14:tracePt t="19219" x="3354388" y="3254375"/>
          <p14:tracePt t="19229" x="3305175" y="3303588"/>
          <p14:tracePt t="19232" x="3241675" y="3354388"/>
          <p14:tracePt t="19240" x="3192463" y="3403600"/>
          <p14:tracePt t="19246" x="3154363" y="3467100"/>
          <p14:tracePt t="19253" x="3103563" y="3516313"/>
          <p14:tracePt t="19261" x="3067050" y="3567113"/>
          <p14:tracePt t="19266" x="3028950" y="3603625"/>
          <p14:tracePt t="19274" x="2992438" y="3641725"/>
          <p14:tracePt t="19280" x="2979738" y="3667125"/>
          <p14:tracePt t="19287" x="2954338" y="3679825"/>
          <p14:tracePt t="19296" x="2928938" y="3703638"/>
          <p14:tracePt t="19301" x="2916238" y="3716338"/>
          <p14:tracePt t="19308" x="2903538" y="3729038"/>
          <p14:tracePt t="19314" x="2890838" y="3741738"/>
          <p14:tracePt t="19321" x="2879725" y="3754438"/>
          <p14:tracePt t="19329" x="2867025" y="3767138"/>
          <p14:tracePt t="19335" x="2841625" y="3779838"/>
          <p14:tracePt t="19341" x="2841625" y="3792538"/>
          <p14:tracePt t="19350" x="2828925" y="3816350"/>
          <p14:tracePt t="19357" x="2816225" y="3816350"/>
          <p14:tracePt t="19363" x="2803525" y="3829050"/>
          <p14:tracePt t="19370" x="2790825" y="3829050"/>
          <p14:tracePt t="19383" x="2778125" y="3841750"/>
          <p14:tracePt t="19411" x="2767013" y="3841750"/>
          <p14:tracePt t="19431" x="2754313" y="3841750"/>
          <p14:tracePt t="19467" x="2741613" y="3841750"/>
          <p14:tracePt t="19488" x="2728913" y="3841750"/>
          <p14:tracePt t="19514" x="2716213" y="3841750"/>
          <p14:tracePt t="19557" x="2703513" y="3841750"/>
          <p14:tracePt t="19590" x="2703513" y="3829050"/>
          <p14:tracePt t="19611" x="2703513" y="3816350"/>
          <p14:tracePt t="19631" x="2703513" y="3803650"/>
          <p14:tracePt t="19651" x="2703513" y="3792538"/>
          <p14:tracePt t="19672" x="2716213" y="3792538"/>
          <p14:tracePt t="19693" x="2716213" y="3779838"/>
          <p14:tracePt t="19714" x="2716213" y="3767138"/>
          <p14:tracePt t="19734" x="2728913" y="3754438"/>
          <p14:tracePt t="19755" x="2728913" y="3741738"/>
          <p14:tracePt t="19761" x="2741613" y="3741738"/>
          <p14:tracePt t="19768" x="2741613" y="3729038"/>
          <p14:tracePt t="19802" x="2754313" y="3716338"/>
          <p14:tracePt t="19823" x="2767013" y="3716338"/>
          <p14:tracePt t="19830" x="2767013" y="3703638"/>
          <p14:tracePt t="19836" x="2778125" y="3703638"/>
          <p14:tracePt t="19851" x="2778125" y="3692525"/>
          <p14:tracePt t="19857" x="2790825" y="3692525"/>
          <p14:tracePt t="19871" x="2803525" y="3679825"/>
          <p14:tracePt t="19893" x="2816225" y="3679825"/>
          <p14:tracePt t="19898" x="2828925" y="3679825"/>
          <p14:tracePt t="19906" x="2841625" y="3667125"/>
          <p14:tracePt t="19920" x="2867025" y="3667125"/>
          <p14:tracePt t="19933" x="2890838" y="3654425"/>
          <p14:tracePt t="19941" x="2903538" y="3654425"/>
          <p14:tracePt t="19947" x="2916238" y="3654425"/>
          <p14:tracePt t="19954" x="2941638" y="3641725"/>
          <p14:tracePt t="19961" x="2979738" y="3641725"/>
          <p14:tracePt t="19968" x="3041650" y="3629025"/>
          <p14:tracePt t="19976" x="3141663" y="3616325"/>
          <p14:tracePt t="19981" x="3279775" y="3579813"/>
          <p14:tracePt t="19988" x="3405188" y="3579813"/>
          <p14:tracePt t="19996" x="3530600" y="3567113"/>
          <p14:tracePt t="20001" x="3654425" y="3567113"/>
          <p14:tracePt t="20012" x="3730625" y="3567113"/>
          <p14:tracePt t="20016" x="3817938" y="3567113"/>
          <p14:tracePt t="20024" x="3879850" y="3567113"/>
          <p14:tracePt t="20030" x="3930650" y="3579813"/>
          <p14:tracePt t="20037" x="3979863" y="3579813"/>
          <p14:tracePt t="20044" x="4030663" y="3590925"/>
          <p14:tracePt t="20051" x="4081463" y="3590925"/>
          <p14:tracePt t="20058" x="4143375" y="3590925"/>
          <p14:tracePt t="20063" x="4205288" y="3603625"/>
          <p14:tracePt t="20071" x="4268788" y="3603625"/>
          <p14:tracePt t="20078" x="4343400" y="3603625"/>
          <p14:tracePt t="20085" x="4406900" y="3603625"/>
          <p14:tracePt t="20091" x="4443413" y="3603625"/>
          <p14:tracePt t="20098" x="4468813" y="3603625"/>
          <p14:tracePt t="20112" x="4481513" y="3603625"/>
          <p14:tracePt t="20118" x="4494213" y="3603625"/>
          <p14:tracePt t="20132" x="4506913" y="3603625"/>
          <p14:tracePt t="20155" x="4518025" y="3603625"/>
          <p14:tracePt t="20202" x="4530725" y="3603625"/>
          <p14:tracePt t="20567" x="4543425" y="3603625"/>
          <p14:tracePt t="20572" x="4556125" y="3603625"/>
          <p14:tracePt t="20580" x="4581525" y="3603625"/>
          <p14:tracePt t="20586" x="4606925" y="3603625"/>
          <p14:tracePt t="20595" x="4630738" y="3603625"/>
          <p14:tracePt t="20600" x="4668838" y="3603625"/>
          <p14:tracePt t="20607" x="4681538" y="3603625"/>
          <p14:tracePt t="20614" x="4706938" y="3603625"/>
          <p14:tracePt t="20620" x="4732338" y="3603625"/>
          <p14:tracePt t="20630" x="4756150" y="3603625"/>
          <p14:tracePt t="20635" x="4768850" y="3603625"/>
          <p14:tracePt t="20642" x="4794250" y="3603625"/>
          <p14:tracePt t="20647" x="4819650" y="3603625"/>
          <p14:tracePt t="20662" x="4843463" y="3603625"/>
          <p14:tracePt t="20678" x="4856163" y="3603625"/>
          <p14:tracePt t="20683" x="4868863" y="3603625"/>
          <p14:tracePt t="20697" x="4881563" y="3603625"/>
          <p14:tracePt t="20704" x="4894263" y="3603625"/>
          <p14:tracePt t="20718" x="4919663" y="3603625"/>
          <p14:tracePt t="20724" x="4945063" y="3603625"/>
          <p14:tracePt t="20730" x="4956175" y="3590925"/>
          <p14:tracePt t="20737" x="4968875" y="3590925"/>
          <p14:tracePt t="20745" x="4981575" y="3590925"/>
          <p14:tracePt t="20751" x="5006975" y="3590925"/>
          <p14:tracePt t="20757" x="5032375" y="3590925"/>
          <p14:tracePt t="20764" x="5057775" y="3590925"/>
          <p14:tracePt t="20772" x="5094288" y="3590925"/>
          <p14:tracePt t="20779" x="5170488" y="3590925"/>
          <p14:tracePt t="20785" x="5245100" y="3590925"/>
          <p14:tracePt t="20794" x="5357813" y="3590925"/>
          <p14:tracePt t="20799" x="5470525" y="3590925"/>
          <p14:tracePt t="20806" x="5570538" y="3590925"/>
          <p14:tracePt t="20813" x="5619750" y="3590925"/>
          <p14:tracePt t="20820" x="5695950" y="3590925"/>
          <p14:tracePt t="20827" x="5732463" y="3590925"/>
          <p14:tracePt t="20834" x="5783263" y="3590925"/>
          <p14:tracePt t="20841" x="5832475" y="3590925"/>
          <p14:tracePt t="20847" x="5870575" y="3590925"/>
          <p14:tracePt t="20855" x="5908675" y="3603625"/>
          <p14:tracePt t="20862" x="5921375" y="3603625"/>
          <p14:tracePt t="20868" x="5932488" y="3603625"/>
          <p14:tracePt t="20875" x="5945188" y="3603625"/>
          <p14:tracePt t="20881" x="5957888" y="3603625"/>
          <p14:tracePt t="20890" x="5970588" y="3603625"/>
          <p14:tracePt t="20895" x="5983288" y="3603625"/>
          <p14:tracePt t="20912" x="5995988" y="3603625"/>
          <p14:tracePt t="20915" x="6008688" y="3603625"/>
          <p14:tracePt t="20938" x="6021388" y="3603625"/>
          <p14:tracePt t="20959" x="6034088" y="3603625"/>
          <p14:tracePt t="20970" x="6045200" y="3603625"/>
          <p14:tracePt t="20986" x="6057900" y="3603625"/>
          <p14:tracePt t="20999" x="6070600" y="3603625"/>
          <p14:tracePt t="21013" x="6083300" y="3603625"/>
          <p14:tracePt t="21029" x="6096000" y="3603625"/>
          <p14:tracePt t="21040" x="6108700" y="3603625"/>
          <p14:tracePt t="21047" x="6121400" y="3603625"/>
          <p14:tracePt t="21054" x="6146800" y="3603625"/>
          <p14:tracePt t="21062" x="6170613" y="3603625"/>
          <p14:tracePt t="21067" x="6196013" y="3603625"/>
          <p14:tracePt t="21074" x="6208713" y="3603625"/>
          <p14:tracePt t="21080" x="6246813" y="3603625"/>
          <p14:tracePt t="21088" x="6270625" y="3603625"/>
          <p14:tracePt t="21096" x="6308725" y="3603625"/>
          <p14:tracePt t="21101" x="6346825" y="3603625"/>
          <p14:tracePt t="21109" x="6370638" y="3603625"/>
          <p14:tracePt t="21115" x="6396038" y="3603625"/>
          <p14:tracePt t="21122" x="6434138" y="3603625"/>
          <p14:tracePt t="21130" x="6459538" y="3603625"/>
          <p14:tracePt t="21137" x="6496050" y="3603625"/>
          <p14:tracePt t="21145" x="6559550" y="3603625"/>
          <p14:tracePt t="21150" x="6608763" y="3603625"/>
          <p14:tracePt t="21157" x="6672263" y="3603625"/>
          <p14:tracePt t="21164" x="6746875" y="3603625"/>
          <p14:tracePt t="21171" x="6808788" y="3603625"/>
          <p14:tracePt t="21178" x="6884988" y="3603625"/>
          <p14:tracePt t="21184" x="6921500" y="3603625"/>
          <p14:tracePt t="21191" x="6959600" y="3603625"/>
          <p14:tracePt t="21198" x="6985000" y="3603625"/>
          <p14:tracePt t="21205" x="7010400" y="3603625"/>
          <p14:tracePt t="21212" x="7021513" y="3603625"/>
          <p14:tracePt t="21219" x="7059613" y="3603625"/>
          <p14:tracePt t="21227" x="7072313" y="3590925"/>
          <p14:tracePt t="21232" x="7097713" y="3590925"/>
          <p14:tracePt t="21239" x="7123113" y="3590925"/>
          <p14:tracePt t="21246" x="7146925" y="3590925"/>
          <p14:tracePt t="21253" x="7172325" y="3590925"/>
          <p14:tracePt t="21262" x="7185025" y="3590925"/>
          <p14:tracePt t="21266" x="7210425" y="3590925"/>
          <p14:tracePt t="21274" x="7223125" y="3590925"/>
          <p14:tracePt t="21280" x="7246938" y="3590925"/>
          <p14:tracePt t="21287" x="7259638" y="3590925"/>
          <p14:tracePt t="21309" x="7272338" y="3590925"/>
          <p14:tracePt t="21329" x="7285038" y="3590925"/>
          <p14:tracePt t="21363" x="7297738" y="3590925"/>
          <p14:tracePt t="21432" x="7285038" y="3590925"/>
          <p14:tracePt t="21446" x="7272338" y="3590925"/>
          <p14:tracePt t="21451" x="7259638" y="3590925"/>
          <p14:tracePt t="21473" x="7246938" y="3590925"/>
          <p14:tracePt t="21487" x="7235825" y="3590925"/>
          <p14:tracePt t="21500" x="7223125" y="3590925"/>
          <p14:tracePt t="21528" x="7210425" y="3590925"/>
          <p14:tracePt t="21542" x="7197725" y="3590925"/>
          <p14:tracePt t="21576" x="7185025" y="3590925"/>
          <p14:tracePt t="21920" x="7197725" y="3579813"/>
          <p14:tracePt t="21968" x="7210425" y="3579813"/>
          <p14:tracePt t="22051" x="7223125" y="3579813"/>
          <p14:tracePt t="22305" x="7235825" y="3579813"/>
          <p14:tracePt t="22326" x="7235825" y="3567113"/>
          <p14:tracePt t="22746" x="7223125" y="3567113"/>
          <p14:tracePt t="22772" x="7210425" y="3567113"/>
          <p14:tracePt t="22793" x="7197725" y="3567113"/>
          <p14:tracePt t="22814" x="7185025" y="3567113"/>
          <p14:tracePt t="22847" x="7172325" y="3567113"/>
          <p14:tracePt t="22854" x="7159625" y="3567113"/>
          <p14:tracePt t="22869" x="7134225" y="3567113"/>
          <p14:tracePt t="22882" x="7110413" y="3567113"/>
          <p14:tracePt t="22888" x="7085013" y="3567113"/>
          <p14:tracePt t="22895" x="7010400" y="3567113"/>
          <p14:tracePt t="22903" x="6872288" y="3567113"/>
          <p14:tracePt t="22911" x="6584950" y="3567113"/>
          <p14:tracePt t="22915" x="6283325" y="3567113"/>
          <p14:tracePt t="22924" x="6057900" y="3579813"/>
          <p14:tracePt t="22930" x="5832475" y="3590925"/>
          <p14:tracePt t="22937" x="5619750" y="3590925"/>
          <p14:tracePt t="22944" x="5370513" y="3603625"/>
          <p14:tracePt t="22951" x="5194300" y="3603625"/>
          <p14:tracePt t="22957" x="5057775" y="3603625"/>
          <p14:tracePt t="22964" x="4932363" y="3616325"/>
          <p14:tracePt t="22971" x="4794250" y="3616325"/>
          <p14:tracePt t="22978" x="4643438" y="3616325"/>
          <p14:tracePt t="22985" x="4494213" y="3616325"/>
          <p14:tracePt t="22991" x="4305300" y="3629025"/>
          <p14:tracePt t="22998" x="4156075" y="3654425"/>
          <p14:tracePt t="23005" x="3992563" y="3692525"/>
          <p14:tracePt t="23012" x="3792538" y="3716338"/>
          <p14:tracePt t="23020" x="3643313" y="3729038"/>
          <p14:tracePt t="23028" x="3492500" y="3741738"/>
          <p14:tracePt t="23033" x="3341688" y="3754438"/>
          <p14:tracePt t="23041" x="3228975" y="3754438"/>
          <p14:tracePt t="23047" x="3116263" y="3767138"/>
          <p14:tracePt t="23053" x="3016250" y="3767138"/>
          <p14:tracePt t="23061" x="2941638" y="3779838"/>
          <p14:tracePt t="23067" x="2879725" y="3779838"/>
          <p14:tracePt t="23074" x="2828925" y="3779838"/>
          <p14:tracePt t="23081" x="2790825" y="3792538"/>
          <p14:tracePt t="23089" x="2754313" y="3803650"/>
          <p14:tracePt t="23096" x="2678113" y="3803650"/>
          <p14:tracePt t="23101" x="2590800" y="3816350"/>
          <p14:tracePt t="23112" x="2528888" y="3841750"/>
          <p14:tracePt t="23115" x="2452688" y="3854450"/>
          <p14:tracePt t="23122" x="2428875" y="3867150"/>
          <p14:tracePt t="23130" x="2390775" y="3879850"/>
          <p14:tracePt t="23136" x="2365375" y="3892550"/>
          <p14:tracePt t="23145" x="2316163" y="3905250"/>
          <p14:tracePt t="23149" x="2290763" y="3916363"/>
          <p14:tracePt t="23157" x="2252663" y="3929063"/>
          <p14:tracePt t="23164" x="2216150" y="3941763"/>
          <p14:tracePt t="23171" x="2203450" y="3954463"/>
          <p14:tracePt t="23178" x="2190750" y="3954463"/>
          <p14:tracePt t="23184" x="2178050" y="3954463"/>
          <p14:tracePt t="23191" x="2165350" y="3967163"/>
          <p14:tracePt t="23206" x="2152650" y="3967163"/>
          <p14:tracePt t="23218" x="2152650" y="3979863"/>
          <p14:tracePt t="23226" x="2139950" y="3979863"/>
          <p14:tracePt t="23247" x="2127250" y="3979863"/>
          <p14:tracePt t="23268" x="2116138" y="3979863"/>
          <p14:tracePt t="23273" x="2116138" y="3992563"/>
          <p14:tracePt t="23294" x="2103438" y="4005263"/>
          <p14:tracePt t="23308" x="2090738" y="4017963"/>
          <p14:tracePt t="23328" x="2078038" y="4029075"/>
          <p14:tracePt t="23349" x="2078038" y="4041775"/>
          <p14:tracePt t="23356" x="2065338" y="4041775"/>
          <p14:tracePt t="23370" x="2052638" y="4041775"/>
          <p14:tracePt t="23383" x="2052638" y="4054475"/>
          <p14:tracePt t="23390" x="2039938" y="4054475"/>
          <p14:tracePt t="23411" x="2027238" y="4067175"/>
          <p14:tracePt t="23426" x="2014538" y="4067175"/>
          <p14:tracePt t="23431" x="2014538" y="4079875"/>
          <p14:tracePt t="23439" x="2003425" y="4079875"/>
          <p14:tracePt t="23452" x="1990725" y="4092575"/>
          <p14:tracePt t="23473" x="1978025" y="4092575"/>
          <p14:tracePt t="23480" x="1978025" y="4105275"/>
          <p14:tracePt t="23494" x="1965325" y="4105275"/>
          <p14:tracePt t="23521" x="1952625" y="4105275"/>
          <p14:tracePt t="23550" x="1939925" y="4117975"/>
          <p14:tracePt t="23660" x="1952625" y="4117975"/>
          <p14:tracePt t="23680" x="1965325" y="4117975"/>
          <p14:tracePt t="23694" x="1978025" y="4117975"/>
          <p14:tracePt t="23707" x="1990725" y="4117975"/>
          <p14:tracePt t="23713" x="2003425" y="4117975"/>
          <p14:tracePt t="23720" x="2014538" y="4117975"/>
          <p14:tracePt t="23727" x="2052638" y="4105275"/>
          <p14:tracePt t="23734" x="2065338" y="4092575"/>
          <p14:tracePt t="23741" x="2103438" y="4092575"/>
          <p14:tracePt t="23747" x="2152650" y="4092575"/>
          <p14:tracePt t="23755" x="2239963" y="4079875"/>
          <p14:tracePt t="23762" x="2328863" y="4079875"/>
          <p14:tracePt t="23768" x="2416175" y="4067175"/>
          <p14:tracePt t="23777" x="2490788" y="4067175"/>
          <p14:tracePt t="23781" x="2578100" y="4067175"/>
          <p14:tracePt t="23790" x="2628900" y="4067175"/>
          <p14:tracePt t="23796" x="2690813" y="4067175"/>
          <p14:tracePt t="23803" x="2741613" y="4054475"/>
          <p14:tracePt t="23812" x="2790825" y="4054475"/>
          <p14:tracePt t="23816" x="2867025" y="4041775"/>
          <p14:tracePt t="23824" x="2954338" y="4041775"/>
          <p14:tracePt t="23830" x="3054350" y="4041775"/>
          <p14:tracePt t="23837" x="3154363" y="4029075"/>
          <p14:tracePt t="23846" x="3254375" y="4029075"/>
          <p14:tracePt t="23850" x="3305175" y="4029075"/>
          <p14:tracePt t="23858" x="3341688" y="4029075"/>
          <p14:tracePt t="23864" x="3379788" y="4029075"/>
          <p14:tracePt t="23871" x="3417888" y="4017963"/>
          <p14:tracePt t="23877" x="3429000" y="4017963"/>
          <p14:tracePt t="23886" x="3467100" y="4017963"/>
          <p14:tracePt t="23896" x="3492500" y="4017963"/>
          <p14:tracePt t="23898" x="3517900" y="4017963"/>
          <p14:tracePt t="23907" x="3567113" y="4005263"/>
          <p14:tracePt t="23913" x="3592513" y="4005263"/>
          <p14:tracePt t="23920" x="3630613" y="4005263"/>
          <p14:tracePt t="23928" x="3667125" y="4005263"/>
          <p14:tracePt t="23933" x="3705225" y="4005263"/>
          <p14:tracePt t="23940" x="3767138" y="4005263"/>
          <p14:tracePt t="23947" x="3843338" y="4005263"/>
          <p14:tracePt t="23954" x="3905250" y="4005263"/>
          <p14:tracePt t="23962" x="3979863" y="4005263"/>
          <p14:tracePt t="23967" x="4030663" y="4005263"/>
          <p14:tracePt t="23974" x="4105275" y="4005263"/>
          <p14:tracePt t="23981" x="4181475" y="4005263"/>
          <p14:tracePt t="23990" x="4243388" y="4005263"/>
          <p14:tracePt t="23995" x="4305300" y="4005263"/>
          <p14:tracePt t="24002" x="4356100" y="4005263"/>
          <p14:tracePt t="24011" x="4418013" y="4005263"/>
          <p14:tracePt t="24015" x="4468813" y="4005263"/>
          <p14:tracePt t="24024" x="4481513" y="4005263"/>
          <p14:tracePt t="24030" x="4518025" y="4005263"/>
          <p14:tracePt t="24036" x="4530725" y="4005263"/>
          <p14:tracePt t="24045" x="4556125" y="4017963"/>
          <p14:tracePt t="24051" x="4568825" y="4017963"/>
          <p14:tracePt t="24056" x="4581525" y="4017963"/>
          <p14:tracePt t="24064" x="4594225" y="4017963"/>
          <p14:tracePt t="24071" x="4606925" y="4017963"/>
          <p14:tracePt t="24078" x="4619625" y="4029075"/>
          <p14:tracePt t="24084" x="4630738" y="4029075"/>
          <p14:tracePt t="24091" x="4656138" y="4029075"/>
          <p14:tracePt t="24098" x="4668838" y="4029075"/>
          <p14:tracePt t="24105" x="4681538" y="4029075"/>
          <p14:tracePt t="24113" x="4694238" y="4029075"/>
          <p14:tracePt t="24120" x="4706938" y="4041775"/>
          <p14:tracePt t="24128" x="4719638" y="4041775"/>
          <p14:tracePt t="24131" x="4732338" y="4041775"/>
          <p14:tracePt t="24147" x="4743450" y="4041775"/>
          <p14:tracePt t="24167" x="4756150" y="4054475"/>
          <p14:tracePt t="24174" x="4768850" y="4054475"/>
          <p14:tracePt t="24195" x="4781550" y="4054475"/>
          <p14:tracePt t="24210" x="4794250" y="4054475"/>
          <p14:tracePt t="24214" x="4794250" y="4067175"/>
          <p14:tracePt t="24221" x="4806950" y="4067175"/>
          <p14:tracePt t="24277" x="4806950" y="4079875"/>
          <p14:tracePt t="24346" x="4806950" y="4092575"/>
          <p14:tracePt t="24532" x="4819650" y="4092575"/>
          <p14:tracePt t="24580" x="4832350" y="4092575"/>
          <p14:tracePt t="25089" x="4868863" y="4092575"/>
          <p14:tracePt t="25095" x="4932363" y="4092575"/>
          <p14:tracePt t="25101" x="5045075" y="4092575"/>
          <p14:tracePt t="25108" x="5194300" y="4092575"/>
          <p14:tracePt t="25115" x="5319713" y="4079875"/>
          <p14:tracePt t="25122" x="5483225" y="4079875"/>
          <p14:tracePt t="25130" x="5619750" y="4054475"/>
          <p14:tracePt t="25136" x="5732463" y="4041775"/>
          <p14:tracePt t="25145" x="5808663" y="4041775"/>
          <p14:tracePt t="25149" x="5870575" y="4041775"/>
          <p14:tracePt t="25157" x="5945188" y="4041775"/>
          <p14:tracePt t="25164" x="6008688" y="4041775"/>
          <p14:tracePt t="25171" x="6070600" y="4041775"/>
          <p14:tracePt t="25178" x="6134100" y="4041775"/>
          <p14:tracePt t="25184" x="6183313" y="4041775"/>
          <p14:tracePt t="25191" x="6270625" y="4041775"/>
          <p14:tracePt t="25198" x="6321425" y="4029075"/>
          <p14:tracePt t="25205" x="6383338" y="4029075"/>
          <p14:tracePt t="25212" x="6421438" y="4029075"/>
          <p14:tracePt t="25219" x="6459538" y="4017963"/>
          <p14:tracePt t="25225" x="6508750" y="4017963"/>
          <p14:tracePt t="25231" x="6521450" y="4017963"/>
          <p14:tracePt t="25240" x="6559550" y="4017963"/>
          <p14:tracePt t="25246" x="6572250" y="4017963"/>
          <p14:tracePt t="25253" x="6584950" y="4017963"/>
          <p14:tracePt t="25263" x="6596063" y="4017963"/>
          <p14:tracePt t="25274" x="6608763" y="4017963"/>
          <p14:tracePt t="25280" x="6621463" y="4017963"/>
          <p14:tracePt t="25294" x="6634163" y="4017963"/>
          <p14:tracePt t="25322" x="6646863" y="4017963"/>
          <p14:tracePt t="25336" x="6659563" y="4017963"/>
          <p14:tracePt t="25362" x="6672263" y="4017963"/>
          <p14:tracePt t="25425" x="6684963" y="4017963"/>
          <p14:tracePt t="25473" x="6696075" y="4017963"/>
          <p14:tracePt t="25535" x="6708775" y="4017963"/>
          <p14:tracePt t="25583" x="6721475" y="4017963"/>
          <p14:tracePt t="25604" x="6734175" y="4017963"/>
          <p14:tracePt t="25610" x="6734175" y="4029075"/>
          <p14:tracePt t="25637" x="6746875" y="4029075"/>
          <p14:tracePt t="25660" x="6759575" y="4029075"/>
          <p14:tracePt t="25671" x="6759575" y="4041775"/>
          <p14:tracePt t="25685" x="6772275" y="4041775"/>
          <p14:tracePt t="25700" x="6784975" y="4041775"/>
          <p14:tracePt t="25713" x="6797675" y="4041775"/>
          <p14:tracePt t="25727" x="6797675" y="4054475"/>
          <p14:tracePt t="25740" x="6808788" y="4054475"/>
          <p14:tracePt t="25754" x="6821488" y="4054475"/>
          <p14:tracePt t="25768" x="6834188" y="4054475"/>
          <p14:tracePt t="25781" x="6846888" y="4067175"/>
          <p14:tracePt t="25796" x="6859588" y="4067175"/>
          <p14:tracePt t="25802" x="6872288" y="4079875"/>
          <p14:tracePt t="25824" x="6884988" y="4079875"/>
          <p14:tracePt t="25830" x="6897688" y="4079875"/>
          <p14:tracePt t="25836" x="6910388" y="4092575"/>
          <p14:tracePt t="25844" x="6921500" y="4092575"/>
          <p14:tracePt t="25850" x="6934200" y="4105275"/>
          <p14:tracePt t="25858" x="6946900" y="4105275"/>
          <p14:tracePt t="25864" x="6959600" y="4105275"/>
          <p14:tracePt t="25871" x="6972300" y="4117975"/>
          <p14:tracePt t="25879" x="6985000" y="4117975"/>
          <p14:tracePt t="25885" x="6997700" y="4117975"/>
          <p14:tracePt t="25897" x="7021513" y="4129088"/>
          <p14:tracePt t="25898" x="7046913" y="4129088"/>
          <p14:tracePt t="25906" x="7059613" y="4129088"/>
          <p14:tracePt t="25912" x="7072313" y="4129088"/>
          <p14:tracePt t="25928" x="7085013" y="4141788"/>
          <p14:tracePt t="25933" x="7110413" y="4141788"/>
          <p14:tracePt t="25940" x="7123113" y="4141788"/>
          <p14:tracePt t="25947" x="7134225" y="4141788"/>
          <p14:tracePt t="25955" x="7146925" y="4154488"/>
          <p14:tracePt t="25962" x="7159625" y="4167188"/>
          <p14:tracePt t="25966" x="7185025" y="4167188"/>
          <p14:tracePt t="25975" x="7210425" y="4167188"/>
          <p14:tracePt t="25981" x="7235825" y="4167188"/>
          <p14:tracePt t="25988" x="7259638" y="4167188"/>
          <p14:tracePt t="25995" x="7285038" y="4167188"/>
          <p14:tracePt t="26002" x="7323138" y="4167188"/>
          <p14:tracePt t="26008" x="7348538" y="4167188"/>
          <p14:tracePt t="26015" x="7385050" y="4167188"/>
          <p14:tracePt t="26024" x="7397750" y="4167188"/>
          <p14:tracePt t="26030" x="7435850" y="4167188"/>
          <p14:tracePt t="26036" x="7459663" y="4167188"/>
          <p14:tracePt t="26045" x="7472363" y="4167188"/>
          <p14:tracePt t="26050" x="7510463" y="4167188"/>
          <p14:tracePt t="26056" x="7523163" y="4167188"/>
          <p14:tracePt t="26064" x="7535863" y="4167188"/>
          <p14:tracePt t="26071" x="7572375" y="4167188"/>
          <p14:tracePt t="26078" x="7585075" y="4167188"/>
          <p14:tracePt t="26084" x="7597775" y="4167188"/>
          <p14:tracePt t="26091" x="7623175" y="4167188"/>
          <p14:tracePt t="26098" x="7648575" y="4167188"/>
          <p14:tracePt t="26105" x="7673975" y="4167188"/>
          <p14:tracePt t="26112" x="7710488" y="4167188"/>
          <p14:tracePt t="26118" x="7723188" y="4167188"/>
          <p14:tracePt t="26126" x="7748588" y="4167188"/>
          <p14:tracePt t="26132" x="7761288" y="4167188"/>
          <p14:tracePt t="26140" x="7785100" y="4167188"/>
          <p14:tracePt t="26146" x="7797800" y="4167188"/>
          <p14:tracePt t="26153" x="7810500" y="4167188"/>
          <p14:tracePt t="26162" x="7835900" y="4167188"/>
          <p14:tracePt t="26166" x="7861300" y="4167188"/>
          <p14:tracePt t="26174" x="7886700" y="4167188"/>
          <p14:tracePt t="26181" x="7910513" y="4167188"/>
          <p14:tracePt t="26188" x="7948613" y="4167188"/>
          <p14:tracePt t="26195" x="7974013" y="4167188"/>
          <p14:tracePt t="26201" x="7986713" y="4167188"/>
          <p14:tracePt t="26208" x="8023225" y="4167188"/>
          <p14:tracePt t="26214" x="8035925" y="4167188"/>
          <p14:tracePt t="26221" x="8061325" y="4167188"/>
          <p14:tracePt t="26230" x="8074025" y="4167188"/>
          <p14:tracePt t="26235" x="8099425" y="4167188"/>
          <p14:tracePt t="26242" x="8123238" y="4167188"/>
          <p14:tracePt t="26249" x="8161338" y="4167188"/>
          <p14:tracePt t="26256" x="8186738" y="4167188"/>
          <p14:tracePt t="26263" x="8212138" y="4167188"/>
          <p14:tracePt t="26270" x="8223250" y="4154488"/>
          <p14:tracePt t="26278" x="8248650" y="4154488"/>
          <p14:tracePt t="26283" x="8261350" y="4154488"/>
          <p14:tracePt t="26291" x="8274050" y="4154488"/>
          <p14:tracePt t="26304" x="8286750" y="4154488"/>
          <p14:tracePt t="26318" x="8299450" y="4154488"/>
          <p14:tracePt t="26340" x="8312150" y="4154488"/>
          <p14:tracePt t="26352" x="8324850" y="4154488"/>
          <p14:tracePt t="26374" x="8335963" y="4154488"/>
          <p14:tracePt t="26394" x="8348663" y="4154488"/>
          <p14:tracePt t="26456" x="8361363" y="4154488"/>
          <p14:tracePt t="28496" x="8161338" y="4154488"/>
          <p14:tracePt t="28504" x="7823200" y="4105275"/>
          <p14:tracePt t="28510" x="7410450" y="4079875"/>
          <p14:tracePt t="28516" x="7159625" y="4054475"/>
          <p14:tracePt t="28524" x="6910388" y="4054475"/>
          <p14:tracePt t="28531" x="6634163" y="4041775"/>
          <p14:tracePt t="28538" x="6472238" y="4041775"/>
          <p14:tracePt t="28545" x="6334125" y="4041775"/>
          <p14:tracePt t="28551" x="6183313" y="4017963"/>
          <p14:tracePt t="28558" x="5957888" y="4005263"/>
          <p14:tracePt t="28564" x="5795963" y="4005263"/>
          <p14:tracePt t="28572" x="5645150" y="4005263"/>
          <p14:tracePt t="28580" x="5419725" y="4005263"/>
          <p14:tracePt t="28585" x="5245100" y="4029075"/>
          <p14:tracePt t="28595" x="5106988" y="4054475"/>
          <p14:tracePt t="28600" x="4894263" y="4079875"/>
          <p14:tracePt t="28606" x="4743450" y="4105275"/>
          <p14:tracePt t="28613" x="4606925" y="4117975"/>
          <p14:tracePt t="28620" x="4468813" y="4129088"/>
          <p14:tracePt t="28628" x="4318000" y="4141788"/>
          <p14:tracePt t="28634" x="4192588" y="4154488"/>
          <p14:tracePt t="28642" x="4117975" y="4167188"/>
          <p14:tracePt t="28647" x="3992563" y="4192588"/>
          <p14:tracePt t="28655" x="3879850" y="4230688"/>
          <p14:tracePt t="28661" x="3817938" y="4230688"/>
          <p14:tracePt t="28668" x="3705225" y="4267200"/>
          <p14:tracePt t="28675" x="3617913" y="4279900"/>
          <p14:tracePt t="28681" x="3530600" y="4305300"/>
          <p14:tracePt t="28690" x="3429000" y="4330700"/>
          <p14:tracePt t="28695" x="3305175" y="4367213"/>
          <p14:tracePt t="28702" x="3228975" y="4379913"/>
          <p14:tracePt t="28712" x="3179763" y="4405313"/>
          <p14:tracePt t="28715" x="3103563" y="4418013"/>
          <p14:tracePt t="28724" x="3041650" y="4430713"/>
          <p14:tracePt t="28731" x="3016250" y="4443413"/>
          <p14:tracePt t="28737" x="2967038" y="4454525"/>
          <p14:tracePt t="28746" x="2941638" y="4467225"/>
          <p14:tracePt t="28750" x="2928938" y="4467225"/>
          <p14:tracePt t="28759" x="2928938" y="4479925"/>
          <p14:tracePt t="28764" x="2916238" y="4479925"/>
          <p14:tracePt t="28780" x="2903538" y="4479925"/>
          <p14:tracePt t="28791" x="2890838" y="4479925"/>
          <p14:tracePt t="28806" x="2867025" y="4492625"/>
          <p14:tracePt t="28813" x="2841625" y="4492625"/>
          <p14:tracePt t="28820" x="2790825" y="4492625"/>
          <p14:tracePt t="28830" x="2754313" y="4518025"/>
          <p14:tracePt t="28832" x="2678113" y="4530725"/>
          <p14:tracePt t="28840" x="2628900" y="4543425"/>
          <p14:tracePt t="28847" x="2603500" y="4554538"/>
          <p14:tracePt t="28855" x="2565400" y="4554538"/>
          <p14:tracePt t="28863" x="2541588" y="4567238"/>
          <p14:tracePt t="28867" x="2528888" y="4567238"/>
          <p14:tracePt t="28875" x="2503488" y="4579938"/>
          <p14:tracePt t="28881" x="2490788" y="4579938"/>
          <p14:tracePt t="28897" x="2465388" y="4579938"/>
          <p14:tracePt t="28901" x="2441575" y="4579938"/>
          <p14:tracePt t="28911" x="2416175" y="4579938"/>
          <p14:tracePt t="28915" x="2390775" y="4579938"/>
          <p14:tracePt t="28922" x="2378075" y="4579938"/>
          <p14:tracePt t="28930" x="2352675" y="4579938"/>
          <p14:tracePt t="28937" x="2339975" y="4579938"/>
          <p14:tracePt t="28946" x="2328863" y="4579938"/>
          <p14:tracePt t="28950" x="2316163" y="4579938"/>
          <p14:tracePt t="28957" x="2303463" y="4579938"/>
          <p14:tracePt t="28970" x="2290763" y="4579938"/>
          <p14:tracePt t="28986" x="2278063" y="4579938"/>
          <p14:tracePt t="28998" x="2265363" y="4579938"/>
          <p14:tracePt t="29005" x="2252663" y="4579938"/>
          <p14:tracePt t="29013" x="2252663" y="4567238"/>
          <p14:tracePt t="29020" x="2239963" y="4567238"/>
          <p14:tracePt t="29029" x="2228850" y="4567238"/>
          <p14:tracePt t="29032" x="2216150" y="4567238"/>
          <p14:tracePt t="29040" x="2203450" y="4554538"/>
          <p14:tracePt t="29054" x="2190750" y="4543425"/>
          <p14:tracePt t="29060" x="2178050" y="4543425"/>
          <p14:tracePt t="29074" x="2165350" y="4543425"/>
          <p14:tracePt t="29081" x="2139950" y="4543425"/>
          <p14:tracePt t="29101" x="2127250" y="4543425"/>
          <p14:tracePt t="29107" x="2116138" y="4543425"/>
          <p14:tracePt t="29122" x="2103438" y="4543425"/>
          <p14:tracePt t="29136" x="2090738" y="4543425"/>
          <p14:tracePt t="29163" x="2078038" y="4543425"/>
          <p14:tracePt t="29197" x="2065338" y="4543425"/>
          <p14:tracePt t="29438" x="2078038" y="4543425"/>
          <p14:tracePt t="29494" x="2090738" y="4543425"/>
          <p14:tracePt t="29507" x="2090738" y="4530725"/>
          <p14:tracePt t="29542" x="2103438" y="4530725"/>
          <p14:tracePt t="29563" x="2116138" y="4518025"/>
          <p14:tracePt t="29625" x="2127250" y="4518025"/>
          <p14:tracePt t="29782" x="2127250" y="4530725"/>
          <p14:tracePt t="29802" x="2127250" y="4543425"/>
          <p14:tracePt t="29816" x="2127250" y="4554538"/>
          <p14:tracePt t="29830" x="2127250" y="4567238"/>
          <p14:tracePt t="29844" x="2116138" y="4579938"/>
          <p14:tracePt t="29850" x="2103438" y="4605338"/>
          <p14:tracePt t="29857" x="2103438" y="4618038"/>
          <p14:tracePt t="29863" x="2090738" y="4656138"/>
          <p14:tracePt t="29870" x="2065338" y="4692650"/>
          <p14:tracePt t="29878" x="2039938" y="4756150"/>
          <p14:tracePt t="29884" x="2027238" y="4792663"/>
          <p14:tracePt t="29897" x="2014538" y="4818063"/>
          <p14:tracePt t="29898" x="2003425" y="4868863"/>
          <p14:tracePt t="29906" x="1978025" y="4918075"/>
          <p14:tracePt t="29912" x="1978025" y="4930775"/>
          <p14:tracePt t="29919" x="1965325" y="4956175"/>
          <p14:tracePt t="29928" x="1952625" y="4968875"/>
          <p14:tracePt t="29932" x="1939925" y="4992688"/>
          <p14:tracePt t="29940" x="1939925" y="5018088"/>
          <p14:tracePt t="29947" x="1914525" y="5043488"/>
          <p14:tracePt t="29954" x="1914525" y="5081588"/>
          <p14:tracePt t="29962" x="1903413" y="5105400"/>
          <p14:tracePt t="29967" x="1890713" y="5130800"/>
          <p14:tracePt t="29975" x="1878013" y="5168900"/>
          <p14:tracePt t="29981" x="1878013" y="5181600"/>
          <p14:tracePt t="29987" x="1865313" y="5194300"/>
          <p14:tracePt t="29996" x="1852613" y="5205413"/>
          <p14:tracePt t="30001" x="1852613" y="5230813"/>
          <p14:tracePt t="30010" x="1852613" y="5243513"/>
          <p14:tracePt t="30015" x="1839913" y="5256213"/>
          <p14:tracePt t="30022" x="1839913" y="5268913"/>
          <p14:tracePt t="30030" x="1839913" y="5281613"/>
          <p14:tracePt t="30045" x="1827213" y="5294313"/>
          <p14:tracePt t="30049" x="1827213" y="5305425"/>
          <p14:tracePt t="30070" x="1827213" y="5318125"/>
          <p14:tracePt t="30084" x="1827213" y="5330825"/>
          <p14:tracePt t="30090" x="1814513" y="5330825"/>
          <p14:tracePt t="30119" x="1814513" y="5343525"/>
          <p14:tracePt t="30257" x="1814513" y="5330825"/>
          <p14:tracePt t="30278" x="1827213" y="5318125"/>
          <p14:tracePt t="30298" x="1839913" y="5305425"/>
          <p14:tracePt t="30312" x="1852613" y="5294313"/>
          <p14:tracePt t="30324" x="1865313" y="5281613"/>
          <p14:tracePt t="30345" x="1878013" y="5268913"/>
          <p14:tracePt t="30361" x="1890713" y="5256213"/>
          <p14:tracePt t="30372" x="1903413" y="5256213"/>
          <p14:tracePt t="30387" x="1914525" y="5256213"/>
          <p14:tracePt t="30393" x="1914525" y="5243513"/>
          <p14:tracePt t="30407" x="1939925" y="5243513"/>
          <p14:tracePt t="30413" x="1952625" y="5230813"/>
          <p14:tracePt t="30421" x="1990725" y="5230813"/>
          <p14:tracePt t="30428" x="2052638" y="5218113"/>
          <p14:tracePt t="30434" x="2239963" y="5194300"/>
          <p14:tracePt t="30441" x="2528888" y="5156200"/>
          <p14:tracePt t="30449" x="2816225" y="5130800"/>
          <p14:tracePt t="30456" x="3141663" y="5118100"/>
          <p14:tracePt t="30464" x="3292475" y="5105400"/>
          <p14:tracePt t="30468" x="3379788" y="5105400"/>
          <p14:tracePt t="30478" x="3467100" y="5105400"/>
          <p14:tracePt t="30482" x="3541713" y="5105400"/>
          <p14:tracePt t="30490" x="3605213" y="5105400"/>
          <p14:tracePt t="30497" x="3630613" y="5105400"/>
          <p14:tracePt t="30504" x="3654425" y="5105400"/>
          <p14:tracePt t="30513" x="3667125" y="5105400"/>
          <p14:tracePt t="30517" x="3679825" y="5105400"/>
          <p14:tracePt t="30524" x="3692525" y="5105400"/>
          <p14:tracePt t="30538" x="3705225" y="5105400"/>
          <p14:tracePt t="30551" x="3717925" y="5105400"/>
          <p14:tracePt t="30587" x="3730625" y="5105400"/>
          <p14:tracePt t="30601" x="3743325" y="5105400"/>
          <p14:tracePt t="30613" x="3756025" y="5105400"/>
          <p14:tracePt t="30628" x="3767138" y="5105400"/>
          <p14:tracePt t="30633" x="3779838" y="5105400"/>
          <p14:tracePt t="30642" x="3792538" y="5105400"/>
          <p14:tracePt t="30648" x="3805238" y="5105400"/>
          <p14:tracePt t="30662" x="3830638" y="5105400"/>
          <p14:tracePt t="30668" x="3856038" y="5105400"/>
          <p14:tracePt t="30675" x="3879850" y="5105400"/>
          <p14:tracePt t="30682" x="3905250" y="5092700"/>
          <p14:tracePt t="30688" x="3943350" y="5092700"/>
          <p14:tracePt t="30696" x="3979863" y="5092700"/>
          <p14:tracePt t="30704" x="4030663" y="5081588"/>
          <p14:tracePt t="30713" x="4081463" y="5081588"/>
          <p14:tracePt t="30716" x="4105275" y="5081588"/>
          <p14:tracePt t="30724" x="4143375" y="5081588"/>
          <p14:tracePt t="30731" x="4168775" y="5068888"/>
          <p14:tracePt t="30737" x="4192588" y="5068888"/>
          <p14:tracePt t="30747" x="4205288" y="5068888"/>
          <p14:tracePt t="30750" x="4230688" y="5068888"/>
          <p14:tracePt t="30759" x="4243388" y="5068888"/>
          <p14:tracePt t="30764" x="4256088" y="5068888"/>
          <p14:tracePt t="30772" x="4268788" y="5068888"/>
          <p14:tracePt t="30785" x="4281488" y="5068888"/>
          <p14:tracePt t="30799" x="4294188" y="5068888"/>
          <p14:tracePt t="30812" x="4305300" y="5068888"/>
          <p14:tracePt t="30833" x="4318000" y="5068888"/>
          <p14:tracePt t="30855" x="4330700" y="5068888"/>
          <p14:tracePt t="30875" x="4343400" y="5068888"/>
          <p14:tracePt t="30896" x="4356100" y="5068888"/>
          <p14:tracePt t="30911" x="4368800" y="5068888"/>
          <p14:tracePt t="30923" x="4381500" y="5068888"/>
          <p14:tracePt t="30944" x="4394200" y="5068888"/>
          <p14:tracePt t="30963" x="4406900" y="5068888"/>
          <p14:tracePt t="30978" x="4418013" y="5068888"/>
          <p14:tracePt t="31006" x="4430713" y="5068888"/>
          <p14:tracePt t="31020" x="4443413" y="5068888"/>
          <p14:tracePt t="31047" x="4456113" y="5068888"/>
          <p14:tracePt t="31067" x="4468813" y="5068888"/>
          <p14:tracePt t="31087" x="4481513" y="5068888"/>
          <p14:tracePt t="31095" x="4494213" y="5068888"/>
          <p14:tracePt t="31100" x="4506913" y="5068888"/>
          <p14:tracePt t="31107" x="4518025" y="5068888"/>
          <p14:tracePt t="31114" x="4530725" y="5068888"/>
          <p14:tracePt t="31121" x="4543425" y="5068888"/>
          <p14:tracePt t="31129" x="4556125" y="5068888"/>
          <p14:tracePt t="31136" x="4568825" y="5068888"/>
          <p14:tracePt t="31145" x="4581525" y="5068888"/>
          <p14:tracePt t="31149" x="4594225" y="5068888"/>
          <p14:tracePt t="31157" x="4606925" y="5068888"/>
          <p14:tracePt t="31164" x="4619625" y="5068888"/>
          <p14:tracePt t="31170" x="4643438" y="5068888"/>
          <p14:tracePt t="31178" x="4668838" y="5068888"/>
          <p14:tracePt t="31183" x="4719638" y="5068888"/>
          <p14:tracePt t="31190" x="4768850" y="5068888"/>
          <p14:tracePt t="31198" x="4856163" y="5068888"/>
          <p14:tracePt t="31205" x="4968875" y="5068888"/>
          <p14:tracePt t="31213" x="5106988" y="5056188"/>
          <p14:tracePt t="31218" x="5219700" y="5043488"/>
          <p14:tracePt t="31225" x="5307013" y="5043488"/>
          <p14:tracePt t="31232" x="5394325" y="5043488"/>
          <p14:tracePt t="31240" x="5470525" y="5043488"/>
          <p14:tracePt t="31246" x="5545138" y="5043488"/>
          <p14:tracePt t="31254" x="5619750" y="5043488"/>
          <p14:tracePt t="31263" x="5657850" y="5043488"/>
          <p14:tracePt t="31266" x="5708650" y="5043488"/>
          <p14:tracePt t="31274" x="5745163" y="5043488"/>
          <p14:tracePt t="31281" x="5821363" y="5043488"/>
          <p14:tracePt t="31287" x="5870575" y="5030788"/>
          <p14:tracePt t="31296" x="5957888" y="5030788"/>
          <p14:tracePt t="31302" x="6034088" y="5030788"/>
          <p14:tracePt t="31307" x="6108700" y="5043488"/>
          <p14:tracePt t="31314" x="6170613" y="5056188"/>
          <p14:tracePt t="31321" x="6221413" y="5056188"/>
          <p14:tracePt t="31330" x="6259513" y="5056188"/>
          <p14:tracePt t="31335" x="6283325" y="5056188"/>
          <p14:tracePt t="31341" x="6321425" y="5056188"/>
          <p14:tracePt t="31348" x="6346825" y="5056188"/>
          <p14:tracePt t="31355" x="6370638" y="5056188"/>
          <p14:tracePt t="31362" x="6396038" y="5056188"/>
          <p14:tracePt t="31370" x="6434138" y="5056188"/>
          <p14:tracePt t="31376" x="6459538" y="5068888"/>
          <p14:tracePt t="31383" x="6496050" y="5068888"/>
          <p14:tracePt t="31390" x="6534150" y="5068888"/>
          <p14:tracePt t="31396" x="6546850" y="5068888"/>
          <p14:tracePt t="31403" x="6572250" y="5068888"/>
          <p14:tracePt t="31412" x="6584950" y="5081588"/>
          <p14:tracePt t="31417" x="6596063" y="5081588"/>
          <p14:tracePt t="31425" x="6608763" y="5081588"/>
          <p14:tracePt t="31431" x="6621463" y="5081588"/>
          <p14:tracePt t="31439" x="6634163" y="5081588"/>
          <p14:tracePt t="31452" x="6646863" y="5081588"/>
          <p14:tracePt t="31465" x="6659563" y="5081588"/>
          <p14:tracePt t="31495" x="6672263" y="5081588"/>
          <p14:tracePt t="31507" x="6684963" y="5081588"/>
          <p14:tracePt t="31514" x="6684963" y="5092700"/>
          <p14:tracePt t="31521" x="6696075" y="5092700"/>
          <p14:tracePt t="31549" x="6708775" y="5092700"/>
          <p14:tracePt t="31577" x="6721475" y="5092700"/>
          <p14:tracePt t="31617" x="6734175" y="5092700"/>
          <p14:tracePt t="31671" x="6746875" y="5092700"/>
          <p14:tracePt t="33555" x="6734175" y="5092700"/>
          <p14:tracePt t="33562" x="6696075" y="5092700"/>
          <p14:tracePt t="33568" x="6621463" y="5105400"/>
          <p14:tracePt t="33576" x="6546850" y="5118100"/>
          <p14:tracePt t="33582" x="6421438" y="5143500"/>
          <p14:tracePt t="33590" x="6270625" y="5181600"/>
          <p14:tracePt t="33595" x="6108700" y="5218113"/>
          <p14:tracePt t="33603" x="5983288" y="5230813"/>
          <p14:tracePt t="33610" x="5883275" y="5256213"/>
          <p14:tracePt t="33616" x="5783263" y="5294313"/>
          <p14:tracePt t="33624" x="5695950" y="5318125"/>
          <p14:tracePt t="33631" x="5607050" y="5356225"/>
          <p14:tracePt t="33637" x="5532438" y="5381625"/>
          <p14:tracePt t="33645" x="5470525" y="5418138"/>
          <p14:tracePt t="33651" x="5419725" y="5430838"/>
          <p14:tracePt t="33659" x="5357813" y="5456238"/>
          <p14:tracePt t="33664" x="5294313" y="5468938"/>
          <p14:tracePt t="33671" x="5232400" y="5507038"/>
          <p14:tracePt t="33681" x="5194300" y="5543550"/>
          <p14:tracePt t="33684" x="5157788" y="5568950"/>
          <p14:tracePt t="33691" x="5132388" y="5594350"/>
          <p14:tracePt t="33699" x="5119688" y="5607050"/>
          <p14:tracePt t="33706" x="5094288" y="5619750"/>
          <p14:tracePt t="33712" x="5081588" y="5630863"/>
          <p14:tracePt t="33720" x="5081588" y="5643563"/>
          <p14:tracePt t="33727" x="5068888" y="5643563"/>
          <p14:tracePt t="33733" x="5057775" y="5656263"/>
          <p14:tracePt t="33755" x="5045075" y="5656263"/>
          <p14:tracePt t="33769" x="5045075" y="5668963"/>
          <p14:tracePt t="33823" x="5045075" y="5681663"/>
          <p14:tracePt t="33845" x="5045075" y="5694363"/>
          <p14:tracePt t="33858" x="5057775" y="5707063"/>
          <p14:tracePt t="33864" x="5057775" y="5719763"/>
          <p14:tracePt t="33871" x="5068888" y="5719763"/>
          <p14:tracePt t="33880" x="5081588" y="5732463"/>
          <p14:tracePt t="33884" x="5106988" y="5732463"/>
          <p14:tracePt t="33891" x="5145088" y="5743575"/>
          <p14:tracePt t="33898" x="5219700" y="5768975"/>
          <p14:tracePt t="33906" x="5307013" y="5794375"/>
          <p14:tracePt t="33912" x="5419725" y="5794375"/>
          <p14:tracePt t="33919" x="5532438" y="5807075"/>
          <p14:tracePt t="33926" x="5657850" y="5807075"/>
          <p14:tracePt t="33932" x="5783263" y="5807075"/>
          <p14:tracePt t="33940" x="5908675" y="5807075"/>
          <p14:tracePt t="33947" x="6008688" y="5794375"/>
          <p14:tracePt t="33954" x="6083300" y="5781675"/>
          <p14:tracePt t="33960" x="6170613" y="5768975"/>
          <p14:tracePt t="33966" x="6234113" y="5756275"/>
          <p14:tracePt t="33973" x="6308725" y="5743575"/>
          <p14:tracePt t="33981" x="6383338" y="5732463"/>
          <p14:tracePt t="33988" x="6472238" y="5719763"/>
          <p14:tracePt t="33996" x="6534150" y="5719763"/>
          <p14:tracePt t="34001" x="6608763" y="5719763"/>
          <p14:tracePt t="34009" x="6659563" y="5707063"/>
          <p14:tracePt t="34015" x="6708775" y="5694363"/>
          <p14:tracePt t="34022" x="6734175" y="5694363"/>
          <p14:tracePt t="34032" x="6759575" y="5681663"/>
          <p14:tracePt t="34045" x="6784975" y="5681663"/>
          <p14:tracePt t="34049" x="6808788" y="5681663"/>
          <p14:tracePt t="34057" x="6821488" y="5681663"/>
          <p14:tracePt t="34064" x="6834188" y="5681663"/>
          <p14:tracePt t="34070" x="6846888" y="5668963"/>
          <p14:tracePt t="34077" x="6859588" y="5668963"/>
          <p14:tracePt t="34098" x="6872288" y="5668963"/>
          <p14:tracePt t="34133" x="6884988" y="5668963"/>
          <p14:tracePt t="35212" x="6934200" y="5656263"/>
          <p14:tracePt t="35218" x="7046913" y="5619750"/>
          <p14:tracePt t="35226" x="7285038" y="5556250"/>
          <p14:tracePt t="35232" x="7523163" y="5481638"/>
          <p14:tracePt t="35239" x="7661275" y="5443538"/>
          <p14:tracePt t="35246" x="7797800" y="5418138"/>
          <p14:tracePt t="35252" x="7897813" y="5407025"/>
          <p14:tracePt t="35261" x="7974013" y="5394325"/>
          <p14:tracePt t="35266" x="8061325" y="5381625"/>
          <p14:tracePt t="35274" x="8161338" y="5368925"/>
          <p14:tracePt t="35280" x="8261350" y="5356225"/>
          <p14:tracePt t="35286" x="8324850" y="5343525"/>
          <p14:tracePt t="35294" x="8412163" y="5318125"/>
          <p14:tracePt t="35299" x="8524875" y="5294313"/>
          <p14:tracePt t="35308" x="8599488" y="5281613"/>
          <p14:tracePt t="35314" x="8737600" y="5243513"/>
          <p14:tracePt t="35321" x="8837613" y="5218113"/>
          <p14:tracePt t="35330" x="8924925" y="5218113"/>
          <p14:tracePt t="35335" x="9024938" y="5181600"/>
          <p14:tracePt t="35341" x="9124950" y="5143500"/>
          <p14:tracePt t="35349" x="9212263" y="5143500"/>
          <p14:tracePt t="35356" x="9301163" y="5118100"/>
          <p14:tracePt t="35363" x="9363075" y="5092700"/>
          <p14:tracePt t="35370" x="9388475" y="5092700"/>
          <p14:tracePt t="35377" x="9413875" y="5092700"/>
          <p14:tracePt t="35383" x="9463088" y="5092700"/>
          <p14:tracePt t="35390" x="9501188" y="5092700"/>
          <p14:tracePt t="35397" x="9525000" y="5081588"/>
          <p14:tracePt t="35404" x="9563100" y="5081588"/>
          <p14:tracePt t="35412" x="9575800" y="5068888"/>
          <p14:tracePt t="35417" x="9588500" y="5068888"/>
          <p14:tracePt t="35425" x="9601200" y="5068888"/>
          <p14:tracePt t="35438" x="9613900" y="5068888"/>
          <p14:tracePt t="35458" x="9626600" y="5068888"/>
          <p14:tracePt t="35473" x="9650413" y="5068888"/>
          <p14:tracePt t="35754" x="9963150" y="4943475"/>
          <p14:tracePt t="35761" x="10352088" y="4805363"/>
          <p14:tracePt t="35767" x="10652125" y="4705350"/>
          <p14:tracePt t="35775" x="11041063" y="4579938"/>
          <p14:tracePt t="35781" x="11277600" y="4518025"/>
          <p14:tracePt t="35788" x="11415713" y="4492625"/>
          <p14:tracePt t="35796" x="11566525" y="4443413"/>
          <p14:tracePt t="35801" x="11715750" y="4379913"/>
          <p14:tracePt t="35809" x="11904663" y="4341813"/>
          <p14:tracePt t="35816" x="12104688" y="4254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D6662-6BC8-431F-8F3F-6E1C8495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079"/>
            <a:ext cx="10515600" cy="85828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Linear thermal expansion coefficient 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10033-E9A2-413E-93AB-E4D30143F8FD}"/>
              </a:ext>
            </a:extLst>
          </p:cNvPr>
          <p:cNvSpPr txBox="1"/>
          <p:nvPr/>
        </p:nvSpPr>
        <p:spPr>
          <a:xfrm>
            <a:off x="2571513" y="6007536"/>
            <a:ext cx="580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0" i="0" dirty="0">
                <a:solidFill>
                  <a:srgbClr val="202122"/>
                </a:solidFill>
                <a:effectLst/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1400" b="0" i="0" dirty="0">
                <a:solidFill>
                  <a:srgbClr val="202122"/>
                </a:solidFill>
                <a:effectLst/>
                <a:latin typeface="Times New Roman" pitchFamily="18" charset="0"/>
                <a:cs typeface="Times New Roman" pitchFamily="18" charset="0"/>
              </a:rPr>
              <a:t>hange in length of a rod due to thermal expansion.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C2B87-ECCA-4739-A381-96BD5F8F2A8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49" y="4155066"/>
            <a:ext cx="6279515" cy="1713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FD6A79-3FAA-49BB-9AED-AC1CA2801C2E}"/>
              </a:ext>
            </a:extLst>
          </p:cNvPr>
          <p:cNvSpPr txBox="1"/>
          <p:nvPr/>
        </p:nvSpPr>
        <p:spPr>
          <a:xfrm>
            <a:off x="640081" y="989704"/>
            <a:ext cx="881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change in length with temperature  for solid material can be expressed as follows: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3E3D04-CE0B-4751-A0EE-E007A3C5E100}"/>
              </a:ext>
            </a:extLst>
          </p:cNvPr>
          <p:cNvSpPr txBox="1"/>
          <p:nvPr/>
        </p:nvSpPr>
        <p:spPr>
          <a:xfrm>
            <a:off x="3270325" y="2195484"/>
            <a:ext cx="4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1108" y="1711234"/>
            <a:ext cx="259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Times New Roman"/>
                <a:cs typeface="Times New Roman"/>
              </a:rPr>
              <a:t>α</a:t>
            </a:r>
            <a:r>
              <a:rPr lang="en-US" sz="2400" b="1" dirty="0">
                <a:latin typeface="Times New Roman"/>
                <a:cs typeface="Times New Roman"/>
              </a:rPr>
              <a:t>*</a:t>
            </a:r>
            <a:r>
              <a:rPr lang="en-US" sz="2400" b="1" dirty="0">
                <a:latin typeface="Adobe Pi Std"/>
                <a:cs typeface="Times New Roman"/>
              </a:rPr>
              <a:t>△</a:t>
            </a:r>
            <a:r>
              <a:rPr lang="en-US" sz="2400" b="1" dirty="0">
                <a:latin typeface="Times New Roman"/>
                <a:cs typeface="Times New Roman"/>
              </a:rPr>
              <a:t>T = (L</a:t>
            </a:r>
            <a:r>
              <a:rPr lang="en-US" sz="2400" b="1" baseline="-25000" dirty="0">
                <a:latin typeface="Times New Roman"/>
                <a:cs typeface="Times New Roman"/>
              </a:rPr>
              <a:t>f </a:t>
            </a:r>
            <a:r>
              <a:rPr lang="en-US" sz="2400" b="1" dirty="0">
                <a:latin typeface="Times New Roman"/>
                <a:cs typeface="Times New Roman"/>
              </a:rPr>
              <a:t>-L</a:t>
            </a:r>
            <a:r>
              <a:rPr lang="en-US" sz="2400" b="1" baseline="-25000" dirty="0">
                <a:latin typeface="Times New Roman"/>
                <a:cs typeface="Times New Roman"/>
              </a:rPr>
              <a:t>o</a:t>
            </a:r>
            <a:r>
              <a:rPr lang="en-US" sz="2400" b="1" dirty="0">
                <a:latin typeface="Times New Roman"/>
                <a:cs typeface="Times New Roman"/>
              </a:rPr>
              <a:t>)/L</a:t>
            </a:r>
            <a:r>
              <a:rPr lang="en-US" sz="2400" b="1" baseline="-25000" dirty="0">
                <a:latin typeface="Times New Roman"/>
                <a:cs typeface="Times New Roman"/>
              </a:rPr>
              <a:t>o</a:t>
            </a:r>
            <a:endParaRPr lang="en-US" sz="2400" b="1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966753" y="2529840"/>
            <a:ext cx="2859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400" b="1" dirty="0">
                <a:latin typeface="Times New Roman"/>
                <a:cs typeface="Times New Roman"/>
              </a:rPr>
              <a:t>α</a:t>
            </a:r>
            <a:r>
              <a:rPr lang="en-US" sz="2400" b="1" dirty="0">
                <a:latin typeface="Times New Roman"/>
                <a:cs typeface="Times New Roman"/>
              </a:rPr>
              <a:t> = (</a:t>
            </a:r>
            <a:r>
              <a:rPr lang="en-US" sz="2400" b="1" dirty="0">
                <a:latin typeface="Adobe Pi Std"/>
                <a:cs typeface="Times New Roman"/>
              </a:rPr>
              <a:t>△</a:t>
            </a:r>
            <a:r>
              <a:rPr lang="en-US" sz="2400" b="1" dirty="0">
                <a:latin typeface="Times New Roman"/>
                <a:cs typeface="Times New Roman"/>
              </a:rPr>
              <a:t>L)/(</a:t>
            </a:r>
            <a:r>
              <a:rPr lang="en-US" sz="2400" b="1" dirty="0">
                <a:latin typeface="Adobe Pi Std"/>
                <a:cs typeface="Times New Roman"/>
              </a:rPr>
              <a:t> △</a:t>
            </a:r>
            <a:r>
              <a:rPr lang="en-US" sz="2400" b="1" dirty="0">
                <a:latin typeface="Times New Roman"/>
                <a:cs typeface="Times New Roman"/>
              </a:rPr>
              <a:t>T *L</a:t>
            </a:r>
            <a:r>
              <a:rPr lang="en-US" sz="2400" b="1" baseline="-25000" dirty="0">
                <a:latin typeface="Times New Roman"/>
                <a:cs typeface="Times New Roman"/>
              </a:rPr>
              <a:t>o</a:t>
            </a:r>
            <a:r>
              <a:rPr lang="en-US" sz="2400" b="1" dirty="0">
                <a:latin typeface="Times New Roman"/>
                <a:cs typeface="Times New Roman"/>
              </a:rPr>
              <a:t> )</a:t>
            </a:r>
            <a:r>
              <a:rPr lang="en-US" sz="2400" b="1" baseline="-25000" dirty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endParaRPr lang="en-US" sz="2400" b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44583" y="3265714"/>
            <a:ext cx="7395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/>
              <a:t>L</a:t>
            </a:r>
            <a:r>
              <a:rPr lang="en-US" baseline="-25000" dirty="0"/>
              <a:t>o</a:t>
            </a:r>
            <a:r>
              <a:rPr lang="en-US" dirty="0"/>
              <a:t> and L</a:t>
            </a:r>
            <a:r>
              <a:rPr lang="en-US" baseline="-25000" dirty="0"/>
              <a:t>f </a:t>
            </a:r>
            <a:r>
              <a:rPr lang="en-US" dirty="0"/>
              <a:t>are the initial and final length (after heat treatment), respectively. </a:t>
            </a:r>
          </a:p>
          <a:p>
            <a:pPr>
              <a:buFont typeface="Wingdings" pitchFamily="2" charset="2"/>
              <a:buChar char="Ø"/>
            </a:pPr>
            <a:r>
              <a:rPr lang="el-GR" dirty="0">
                <a:latin typeface="Times New Roman"/>
                <a:cs typeface="Times New Roman"/>
              </a:rPr>
              <a:t>α </a:t>
            </a:r>
            <a:r>
              <a:rPr lang="en-US" dirty="0">
                <a:latin typeface="Times New Roman"/>
                <a:cs typeface="Times New Roman"/>
              </a:rPr>
              <a:t> i</a:t>
            </a:r>
            <a:r>
              <a:rPr lang="en-US" dirty="0"/>
              <a:t>s linear thermal expansion coefficient.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dobe Pi Std"/>
                <a:cs typeface="Times New Roman"/>
              </a:rPr>
              <a:t>△</a:t>
            </a:r>
            <a:r>
              <a:rPr lang="en-US" dirty="0">
                <a:latin typeface="Times New Roman"/>
                <a:cs typeface="Times New Roman"/>
              </a:rPr>
              <a:t>T= </a:t>
            </a:r>
            <a:r>
              <a:rPr lang="en-US" dirty="0" err="1">
                <a:latin typeface="Times New Roman"/>
                <a:cs typeface="Times New Roman"/>
              </a:rPr>
              <a:t>T</a:t>
            </a:r>
            <a:r>
              <a:rPr lang="en-US" baseline="-25000" dirty="0" err="1">
                <a:latin typeface="Times New Roman"/>
                <a:cs typeface="Times New Roman"/>
              </a:rPr>
              <a:t>f</a:t>
            </a:r>
            <a:r>
              <a:rPr lang="en-US" baseline="-25000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-T</a:t>
            </a:r>
            <a:r>
              <a:rPr lang="en-US" baseline="-25000" dirty="0">
                <a:latin typeface="Times New Roman"/>
                <a:cs typeface="Times New Roman"/>
              </a:rPr>
              <a:t>o</a:t>
            </a:r>
            <a:endParaRPr lang="en-US" baseline="-25000" dirty="0"/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04202D-C8CE-4918-BE03-FA0BDEAD60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875"/>
          <a:stretch/>
        </p:blipFill>
        <p:spPr>
          <a:xfrm>
            <a:off x="8227717" y="1499558"/>
            <a:ext cx="3837582" cy="296648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F33337A-C62A-4D11-BCA7-C10F93FC0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3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41"/>
    </mc:Choice>
    <mc:Fallback xmlns="">
      <p:transition spd="slow" advTm="44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00" x="1652588" y="400050"/>
          <p14:tracePt t="1119" x="1665288" y="400050"/>
          <p14:tracePt t="1133" x="1677988" y="400050"/>
          <p14:tracePt t="1140" x="1689100" y="400050"/>
          <p14:tracePt t="1146" x="1701800" y="400050"/>
          <p14:tracePt t="1160" x="1727200" y="400050"/>
          <p14:tracePt t="1170" x="1739900" y="400050"/>
          <p14:tracePt t="1174" x="1778000" y="400050"/>
          <p14:tracePt t="1181" x="1827213" y="387350"/>
          <p14:tracePt t="1189" x="1878013" y="387350"/>
          <p14:tracePt t="1195" x="1890713" y="387350"/>
          <p14:tracePt t="1204" x="1927225" y="374650"/>
          <p14:tracePt t="1208" x="1952625" y="374650"/>
          <p14:tracePt t="1215" x="1978025" y="374650"/>
          <p14:tracePt t="1223" x="1990725" y="374650"/>
          <p14:tracePt t="1229" x="2003425" y="374650"/>
          <p14:tracePt t="1237" x="2014538" y="374650"/>
          <p14:tracePt t="1243" x="2027238" y="374650"/>
          <p14:tracePt t="1250" x="2039938" y="374650"/>
          <p14:tracePt t="1258" x="2052638" y="374650"/>
          <p14:tracePt t="1265" x="2065338" y="374650"/>
          <p14:tracePt t="1271" x="2078038" y="374650"/>
          <p14:tracePt t="1279" x="2090738" y="374650"/>
          <p14:tracePt t="1285" x="2103438" y="374650"/>
          <p14:tracePt t="1292" x="2116138" y="387350"/>
          <p14:tracePt t="1300" x="2127250" y="387350"/>
          <p14:tracePt t="1305" x="2139950" y="387350"/>
          <p14:tracePt t="1313" x="2152650" y="387350"/>
          <p14:tracePt t="1321" x="2178050" y="387350"/>
          <p14:tracePt t="1326" x="2203450" y="387350"/>
          <p14:tracePt t="1333" x="2228850" y="387350"/>
          <p14:tracePt t="1339" x="2239963" y="400050"/>
          <p14:tracePt t="1347" x="2265363" y="400050"/>
          <p14:tracePt t="1354" x="2303463" y="412750"/>
          <p14:tracePt t="1360" x="2316163" y="412750"/>
          <p14:tracePt t="1369" x="2339975" y="425450"/>
          <p14:tracePt t="1374" x="2365375" y="438150"/>
          <p14:tracePt t="1381" x="2390775" y="438150"/>
          <p14:tracePt t="1387" x="2416175" y="450850"/>
          <p14:tracePt t="1395" x="2441575" y="450850"/>
          <p14:tracePt t="1403" x="2452688" y="450850"/>
          <p14:tracePt t="1409" x="2465388" y="463550"/>
          <p14:tracePt t="1416" x="2478088" y="463550"/>
          <p14:tracePt t="1421" x="2490788" y="476250"/>
          <p14:tracePt t="1436" x="2503488" y="487363"/>
          <p14:tracePt t="1444" x="2516188" y="487363"/>
          <p14:tracePt t="1463" x="2528888" y="500063"/>
          <p14:tracePt t="1485" x="2528888" y="512763"/>
          <p14:tracePt t="1500" x="2528888" y="525463"/>
          <p14:tracePt t="1519" x="2528888" y="538163"/>
          <p14:tracePt t="1525" x="2528888" y="550863"/>
          <p14:tracePt t="1532" x="2528888" y="563563"/>
          <p14:tracePt t="1539" x="2516188" y="563563"/>
          <p14:tracePt t="1546" x="2503488" y="576263"/>
          <p14:tracePt t="1553" x="2503488" y="600075"/>
          <p14:tracePt t="1560" x="2490788" y="600075"/>
          <p14:tracePt t="1569" x="2465388" y="612775"/>
          <p14:tracePt t="1573" x="2452688" y="625475"/>
          <p14:tracePt t="1580" x="2403475" y="650875"/>
          <p14:tracePt t="1587" x="2378075" y="663575"/>
          <p14:tracePt t="1594" x="2316163" y="700088"/>
          <p14:tracePt t="1602" x="2278063" y="725488"/>
          <p14:tracePt t="1609" x="2252663" y="738188"/>
          <p14:tracePt t="1615" x="2228850" y="750888"/>
          <p14:tracePt t="1621" x="2203450" y="763588"/>
          <p14:tracePt t="1629" x="2178050" y="763588"/>
          <p14:tracePt t="1637" x="2178050" y="776288"/>
          <p14:tracePt t="1641" x="2165350" y="776288"/>
          <p14:tracePt t="1649" x="2152650" y="776288"/>
          <p14:tracePt t="1656" x="2139950" y="788988"/>
          <p14:tracePt t="1670" x="2127250" y="788988"/>
          <p14:tracePt t="1683" x="2127250" y="801688"/>
          <p14:tracePt t="1696" x="2116138" y="801688"/>
          <p14:tracePt t="1779" x="2127250" y="801688"/>
          <p14:tracePt t="1799" x="2139950" y="801688"/>
          <p14:tracePt t="1820" x="2152650" y="788988"/>
          <p14:tracePt t="1835" x="2165350" y="788988"/>
          <p14:tracePt t="1855" x="2178050" y="788988"/>
          <p14:tracePt t="1863" x="2190750" y="776288"/>
          <p14:tracePt t="1877" x="2203450" y="776288"/>
          <p14:tracePt t="1882" x="2216150" y="776288"/>
          <p14:tracePt t="1903" x="2228850" y="776288"/>
          <p14:tracePt t="1918" x="2239963" y="776288"/>
          <p14:tracePt t="1923" x="2252663" y="776288"/>
          <p14:tracePt t="1930" x="2252663" y="763588"/>
          <p14:tracePt t="1945" x="2265363" y="763588"/>
          <p14:tracePt t="1952" x="2278063" y="763588"/>
          <p14:tracePt t="1958" x="2290763" y="763588"/>
          <p14:tracePt t="1965" x="2316163" y="750888"/>
          <p14:tracePt t="1972" x="2328863" y="738188"/>
          <p14:tracePt t="1979" x="2339975" y="738188"/>
          <p14:tracePt t="1988" x="2365375" y="725488"/>
          <p14:tracePt t="1992" x="2390775" y="725488"/>
          <p14:tracePt t="2000" x="2416175" y="725488"/>
          <p14:tracePt t="2006" x="2428875" y="712788"/>
          <p14:tracePt t="2014" x="2452688" y="712788"/>
          <p14:tracePt t="2020" x="2465388" y="700088"/>
          <p14:tracePt t="2027" x="2478088" y="700088"/>
          <p14:tracePt t="2036" x="2503488" y="700088"/>
          <p14:tracePt t="2041" x="2516188" y="688975"/>
          <p14:tracePt t="2048" x="2528888" y="688975"/>
          <p14:tracePt t="2054" x="2554288" y="688975"/>
          <p14:tracePt t="2061" x="2565400" y="688975"/>
          <p14:tracePt t="2070" x="2578100" y="688975"/>
          <p14:tracePt t="2083" x="2590800" y="688975"/>
          <p14:tracePt t="2088" x="2603500" y="688975"/>
          <p14:tracePt t="2096" x="2616200" y="688975"/>
          <p14:tracePt t="2109" x="2628900" y="688975"/>
          <p14:tracePt t="2118" x="2641600" y="688975"/>
          <p14:tracePt t="2123" x="2654300" y="688975"/>
          <p14:tracePt t="2137" x="2678113" y="688975"/>
          <p14:tracePt t="2144" x="2690813" y="688975"/>
          <p14:tracePt t="2153" x="2703513" y="688975"/>
          <p14:tracePt t="2157" x="2716213" y="688975"/>
          <p14:tracePt t="2165" x="2728913" y="688975"/>
          <p14:tracePt t="2171" x="2754313" y="688975"/>
          <p14:tracePt t="2178" x="2778125" y="688975"/>
          <p14:tracePt t="2186" x="2790825" y="688975"/>
          <p14:tracePt t="2192" x="2803525" y="688975"/>
          <p14:tracePt t="2199" x="2828925" y="688975"/>
          <p14:tracePt t="2213" x="2841625" y="688975"/>
          <p14:tracePt t="2220" x="2854325" y="688975"/>
          <p14:tracePt t="2227" x="2867025" y="688975"/>
          <p14:tracePt t="2236" x="2879725" y="688975"/>
          <p14:tracePt t="2239" x="2890838" y="688975"/>
          <p14:tracePt t="2247" x="2903538" y="688975"/>
          <p14:tracePt t="2255" x="2916238" y="688975"/>
          <p14:tracePt t="2260" x="2928938" y="688975"/>
          <p14:tracePt t="2268" x="2941638" y="688975"/>
          <p14:tracePt t="2274" x="2954338" y="688975"/>
          <p14:tracePt t="2288" x="2967038" y="688975"/>
          <p14:tracePt t="2303" x="2979738" y="688975"/>
          <p14:tracePt t="2330" x="2992438" y="688975"/>
          <p14:tracePt t="2674" x="3216275" y="676275"/>
          <p14:tracePt t="2680" x="3579813" y="638175"/>
          <p14:tracePt t="2687" x="3830638" y="638175"/>
          <p14:tracePt t="2694" x="3956050" y="638175"/>
          <p14:tracePt t="2702" x="4092575" y="638175"/>
          <p14:tracePt t="2707" x="4192588" y="638175"/>
          <p14:tracePt t="2715" x="4294188" y="638175"/>
          <p14:tracePt t="2721" x="4356100" y="638175"/>
          <p14:tracePt t="2729" x="4418013" y="650875"/>
          <p14:tracePt t="2736" x="4443413" y="650875"/>
          <p14:tracePt t="2741" x="4506913" y="663575"/>
          <p14:tracePt t="2750" x="4568825" y="663575"/>
          <p14:tracePt t="2755" x="4630738" y="676275"/>
          <p14:tracePt t="2763" x="4719638" y="676275"/>
          <p14:tracePt t="2771" x="4781550" y="688975"/>
          <p14:tracePt t="2776" x="4819650" y="688975"/>
          <p14:tracePt t="2786" x="4856163" y="700088"/>
          <p14:tracePt t="2789" x="4881563" y="712788"/>
          <p14:tracePt t="2797" x="4906963" y="712788"/>
          <p14:tracePt t="2804" x="4919663" y="712788"/>
          <p14:tracePt t="2811" x="4945063" y="712788"/>
          <p14:tracePt t="2820" x="4956175" y="712788"/>
          <p14:tracePt t="2824" x="4981575" y="712788"/>
          <p14:tracePt t="2830" x="5006975" y="712788"/>
          <p14:tracePt t="2837" x="5045075" y="712788"/>
          <p14:tracePt t="2845" x="5057775" y="725488"/>
          <p14:tracePt t="2853" x="5106988" y="725488"/>
          <p14:tracePt t="2859" x="5119688" y="725488"/>
          <p14:tracePt t="2865" x="5145088" y="725488"/>
          <p14:tracePt t="2879" x="5157788" y="725488"/>
          <p14:tracePt t="2893" x="5170488" y="738188"/>
          <p14:tracePt t="2906" x="5181600" y="738188"/>
          <p14:tracePt t="2949" x="5194300" y="738188"/>
          <p14:tracePt t="2990" x="5207000" y="750888"/>
          <p14:tracePt t="3286" x="5319713" y="738188"/>
          <p14:tracePt t="3291" x="5507038" y="688975"/>
          <p14:tracePt t="3298" x="5695950" y="650875"/>
          <p14:tracePt t="3305" x="5895975" y="625475"/>
          <p14:tracePt t="3313" x="6070600" y="612775"/>
          <p14:tracePt t="3320" x="6246813" y="600075"/>
          <p14:tracePt t="3326" x="6396038" y="588963"/>
          <p14:tracePt t="3333" x="6534150" y="576263"/>
          <p14:tracePt t="3339" x="6672263" y="563563"/>
          <p14:tracePt t="3346" x="6772275" y="563563"/>
          <p14:tracePt t="3354" x="6859588" y="550863"/>
          <p14:tracePt t="3360" x="6972300" y="538163"/>
          <p14:tracePt t="3369" x="7097713" y="525463"/>
          <p14:tracePt t="3374" x="7223125" y="525463"/>
          <p14:tracePt t="3380" x="7348538" y="512763"/>
          <p14:tracePt t="3388" x="7472363" y="512763"/>
          <p14:tracePt t="3394" x="7585075" y="512763"/>
          <p14:tracePt t="3403" x="7673975" y="512763"/>
          <p14:tracePt t="3409" x="7773988" y="512763"/>
          <p14:tracePt t="3416" x="7874000" y="512763"/>
          <p14:tracePt t="3422" x="7961313" y="512763"/>
          <p14:tracePt t="3429" x="8048625" y="512763"/>
          <p14:tracePt t="3437" x="8086725" y="512763"/>
          <p14:tracePt t="3442" x="8110538" y="525463"/>
          <p14:tracePt t="3450" x="8148638" y="525463"/>
          <p14:tracePt t="3455" x="8199438" y="550863"/>
          <p14:tracePt t="3463" x="8248650" y="550863"/>
          <p14:tracePt t="3471" x="8335963" y="563563"/>
          <p14:tracePt t="3476" x="8386763" y="576263"/>
          <p14:tracePt t="3486" x="8474075" y="588963"/>
          <p14:tracePt t="3491" x="8524875" y="600075"/>
          <p14:tracePt t="3499" x="8574088" y="600075"/>
          <p14:tracePt t="3505" x="8612188" y="600075"/>
          <p14:tracePt t="3512" x="8661400" y="612775"/>
          <p14:tracePt t="3519" x="8699500" y="625475"/>
          <p14:tracePt t="3526" x="8724900" y="625475"/>
          <p14:tracePt t="3533" x="8763000" y="625475"/>
          <p14:tracePt t="3539" x="8786813" y="625475"/>
          <p14:tracePt t="3546" x="8799513" y="625475"/>
          <p14:tracePt t="3552" x="8837613" y="625475"/>
          <p14:tracePt t="3560" x="8850313" y="625475"/>
          <p14:tracePt t="3567" x="8863013" y="625475"/>
          <p14:tracePt t="3572" x="8874125" y="625475"/>
          <p14:tracePt t="3580" x="8886825" y="625475"/>
          <p14:tracePt t="3586" x="8899525" y="625475"/>
          <p14:tracePt t="3594" x="8912225" y="625475"/>
          <p14:tracePt t="3601" x="8937625" y="625475"/>
          <p14:tracePt t="3609" x="8950325" y="625475"/>
          <p14:tracePt t="3615" x="8975725" y="625475"/>
          <p14:tracePt t="3621" x="8986838" y="625475"/>
          <p14:tracePt t="3629" x="8999538" y="625475"/>
          <p14:tracePt t="3637" x="9024938" y="625475"/>
          <p14:tracePt t="3642" x="9050338" y="625475"/>
          <p14:tracePt t="3649" x="9088438" y="625475"/>
          <p14:tracePt t="3655" x="9124950" y="612775"/>
          <p14:tracePt t="3662" x="9175750" y="600075"/>
          <p14:tracePt t="3670" x="9224963" y="588963"/>
          <p14:tracePt t="3676" x="9275763" y="588963"/>
          <p14:tracePt t="3683" x="9324975" y="588963"/>
          <p14:tracePt t="3689" x="9350375" y="588963"/>
          <p14:tracePt t="3698" x="9375775" y="588963"/>
          <p14:tracePt t="3704" x="9401175" y="588963"/>
          <p14:tracePt t="3710" x="9424988" y="588963"/>
          <p14:tracePt t="3720" x="9437688" y="588963"/>
          <p14:tracePt t="3724" x="9463088" y="588963"/>
          <p14:tracePt t="3731" x="9475788" y="588963"/>
          <p14:tracePt t="3738" x="9488488" y="588963"/>
          <p14:tracePt t="3745" x="9501188" y="588963"/>
          <p14:tracePt t="3752" x="9513888" y="588963"/>
          <p14:tracePt t="3758" x="9525000" y="588963"/>
          <p14:tracePt t="3766" x="9537700" y="588963"/>
          <p14:tracePt t="3779" x="9550400" y="588963"/>
          <p14:tracePt t="3793" x="9563100" y="600075"/>
          <p14:tracePt t="3806" x="9575800" y="600075"/>
          <p14:tracePt t="3820" x="9588500" y="600075"/>
          <p14:tracePt t="3855" x="9601200" y="612775"/>
          <p14:tracePt t="3884" x="9613900" y="612775"/>
          <p14:tracePt t="3903" x="9626600" y="612775"/>
          <p14:tracePt t="4770" x="9588500" y="612775"/>
          <p14:tracePt t="4776" x="9413875" y="625475"/>
          <p14:tracePt t="4782" x="9212263" y="663575"/>
          <p14:tracePt t="4789" x="8774113" y="776288"/>
          <p14:tracePt t="4796" x="8474075" y="889000"/>
          <p14:tracePt t="4804" x="8286750" y="938213"/>
          <p14:tracePt t="4811" x="8161338" y="976313"/>
          <p14:tracePt t="4820" x="8074025" y="1025525"/>
          <p14:tracePt t="4824" x="7974013" y="1063625"/>
          <p14:tracePt t="4830" x="7874000" y="1101725"/>
          <p14:tracePt t="4838" x="7810500" y="1138238"/>
          <p14:tracePt t="4844" x="7710488" y="1201738"/>
          <p14:tracePt t="4853" x="7597775" y="1227138"/>
          <p14:tracePt t="4859" x="7485063" y="1289050"/>
          <p14:tracePt t="4865" x="7310438" y="1339850"/>
          <p14:tracePt t="4871" x="7185025" y="1363663"/>
          <p14:tracePt t="4879" x="7072313" y="1414463"/>
          <p14:tracePt t="4888" x="6959600" y="1450975"/>
          <p14:tracePt t="4893" x="6784975" y="1539875"/>
          <p14:tracePt t="4899" x="6708775" y="1576388"/>
          <p14:tracePt t="4906" x="6621463" y="1627188"/>
          <p14:tracePt t="4913" x="6559550" y="1639888"/>
          <p14:tracePt t="4919" x="6446838" y="1676400"/>
          <p14:tracePt t="4926" x="6346825" y="1701800"/>
          <p14:tracePt t="4936" x="6259513" y="1727200"/>
          <p14:tracePt t="4940" x="6157913" y="1752600"/>
          <p14:tracePt t="4947" x="6083300" y="1801813"/>
          <p14:tracePt t="4955" x="6021388" y="1827213"/>
          <p14:tracePt t="4961" x="5945188" y="1876425"/>
          <p14:tracePt t="4969" x="5870575" y="1914525"/>
          <p14:tracePt t="4975" x="5821363" y="1939925"/>
          <p14:tracePt t="4982" x="5745163" y="1965325"/>
          <p14:tracePt t="4988" x="5645150" y="1989138"/>
          <p14:tracePt t="4996" x="5583238" y="2001838"/>
          <p14:tracePt t="5003" x="5532438" y="2027238"/>
          <p14:tracePt t="5009" x="5495925" y="2039938"/>
          <p14:tracePt t="5015" x="5457825" y="2052638"/>
          <p14:tracePt t="5022" x="5445125" y="2065338"/>
          <p14:tracePt t="5031" x="5407025" y="2065338"/>
          <p14:tracePt t="5038" x="5394325" y="2078038"/>
          <p14:tracePt t="5044" x="5370513" y="2089150"/>
          <p14:tracePt t="5053" x="5345113" y="2089150"/>
          <p14:tracePt t="5057" x="5319713" y="2089150"/>
          <p14:tracePt t="5065" x="5294313" y="2101850"/>
          <p14:tracePt t="5071" x="5245100" y="2114550"/>
          <p14:tracePt t="5079" x="5219700" y="2127250"/>
          <p14:tracePt t="5086" x="5170488" y="2139950"/>
          <p14:tracePt t="5091" x="5145088" y="2152650"/>
          <p14:tracePt t="5099" x="5094288" y="2165350"/>
          <p14:tracePt t="5105" x="5068888" y="2178050"/>
          <p14:tracePt t="5113" x="5045075" y="2190750"/>
          <p14:tracePt t="5121" x="4994275" y="2214563"/>
          <p14:tracePt t="5125" x="4919663" y="2239963"/>
          <p14:tracePt t="5133" x="4843463" y="2265363"/>
          <p14:tracePt t="5139" x="4781550" y="2303463"/>
          <p14:tracePt t="5147" x="4706938" y="2327275"/>
          <p14:tracePt t="5154" x="4656138" y="2365375"/>
          <p14:tracePt t="5161" x="4606925" y="2365375"/>
          <p14:tracePt t="5170" x="4556125" y="2390775"/>
          <p14:tracePt t="5173" x="4518025" y="2403475"/>
          <p14:tracePt t="5180" x="4494213" y="2414588"/>
          <p14:tracePt t="5188" x="4443413" y="2439988"/>
          <p14:tracePt t="5195" x="4406900" y="2439988"/>
          <p14:tracePt t="5202" x="4368800" y="2478088"/>
          <p14:tracePt t="5208" x="4343400" y="2490788"/>
          <p14:tracePt t="5216" x="4318000" y="2490788"/>
          <p14:tracePt t="5223" x="4294188" y="2516188"/>
          <p14:tracePt t="5239" x="4268788" y="2516188"/>
          <p14:tracePt t="5242" x="4268788" y="2527300"/>
          <p14:tracePt t="5249" x="4256088" y="2527300"/>
          <p14:tracePt t="5256" x="4256088" y="2540000"/>
          <p14:tracePt t="5263" x="4243388" y="2540000"/>
          <p14:tracePt t="5270" x="4243388" y="2552700"/>
          <p14:tracePt t="5286" x="4230688" y="2552700"/>
          <p14:tracePt t="5291" x="4230688" y="2565400"/>
          <p14:tracePt t="5299" x="4217988" y="2565400"/>
          <p14:tracePt t="5319" x="4205288" y="2578100"/>
          <p14:tracePt t="5339" x="4205288" y="2590800"/>
          <p14:tracePt t="5346" x="4192588" y="2590800"/>
          <p14:tracePt t="5360" x="4192588" y="2603500"/>
          <p14:tracePt t="5374" x="4181475" y="2616200"/>
          <p14:tracePt t="5388" x="4181475" y="2627313"/>
          <p14:tracePt t="5407" x="4181475" y="2640013"/>
          <p14:tracePt t="5421" x="4181475" y="2652713"/>
          <p14:tracePt t="5429" x="4181475" y="2678113"/>
          <p14:tracePt t="5436" x="4181475" y="2690813"/>
          <p14:tracePt t="5443" x="4181475" y="2728913"/>
          <p14:tracePt t="5449" x="4181475" y="2765425"/>
          <p14:tracePt t="5455" x="4192588" y="2828925"/>
          <p14:tracePt t="5463" x="4217988" y="2903538"/>
          <p14:tracePt t="5469" x="4217988" y="2952750"/>
          <p14:tracePt t="5476" x="4230688" y="2990850"/>
          <p14:tracePt t="5483" x="4243388" y="3016250"/>
          <p14:tracePt t="5490" x="4243388" y="3028950"/>
          <p14:tracePt t="5497" x="4256088" y="3054350"/>
          <p14:tracePt t="5504" x="4256088" y="3065463"/>
          <p14:tracePt t="5512" x="4268788" y="3078163"/>
          <p14:tracePt t="5521" x="4268788" y="3090863"/>
          <p14:tracePt t="5524" x="4281488" y="3103563"/>
          <p14:tracePt t="5538" x="4281488" y="3116263"/>
          <p14:tracePt t="5546" x="4294188" y="3116263"/>
          <p14:tracePt t="5553" x="4294188" y="3128963"/>
          <p14:tracePt t="5566" x="4305300" y="3128963"/>
          <p14:tracePt t="5572" x="4305300" y="3141663"/>
          <p14:tracePt t="5580" x="4305300" y="3154363"/>
          <p14:tracePt t="5594" x="4318000" y="3154363"/>
          <p14:tracePt t="5601" x="4318000" y="3165475"/>
          <p14:tracePt t="5613" x="4330700" y="3165475"/>
          <p14:tracePt t="5628" x="4330700" y="3178175"/>
          <p14:tracePt t="5642" x="4343400" y="3178175"/>
          <p14:tracePt t="5655" x="4356100" y="3178175"/>
          <p14:tracePt t="5675" x="4368800" y="3178175"/>
          <p14:tracePt t="5689" x="4381500" y="3178175"/>
          <p14:tracePt t="5710" x="4394200" y="3178175"/>
          <p14:tracePt t="5723" x="4406900" y="3178175"/>
          <p14:tracePt t="5739" x="4418013" y="3178175"/>
          <p14:tracePt t="5759" x="4430713" y="3178175"/>
          <p14:tracePt t="5766" x="4443413" y="3178175"/>
          <p14:tracePt t="5772" x="4468813" y="3178175"/>
          <p14:tracePt t="5779" x="4481513" y="3178175"/>
          <p14:tracePt t="5787" x="4494213" y="3178175"/>
          <p14:tracePt t="5793" x="4518025" y="3178175"/>
          <p14:tracePt t="5801" x="4543425" y="3178175"/>
          <p14:tracePt t="5806" x="4568825" y="3178175"/>
          <p14:tracePt t="5813" x="4581525" y="3165475"/>
          <p14:tracePt t="5820" x="4606925" y="3165475"/>
          <p14:tracePt t="5828" x="4619625" y="3165475"/>
          <p14:tracePt t="5836" x="4643438" y="3165475"/>
          <p14:tracePt t="5849" x="4656138" y="3165475"/>
          <p14:tracePt t="5855" x="4681538" y="3154363"/>
          <p14:tracePt t="5861" x="4706938" y="3154363"/>
          <p14:tracePt t="5869" x="4719638" y="3154363"/>
          <p14:tracePt t="5876" x="4732338" y="3154363"/>
          <p14:tracePt t="5883" x="4768850" y="3154363"/>
          <p14:tracePt t="5889" x="4832350" y="3154363"/>
          <p14:tracePt t="5896" x="4956175" y="3128963"/>
          <p14:tracePt t="5904" x="5057775" y="3128963"/>
          <p14:tracePt t="5910" x="5194300" y="3103563"/>
          <p14:tracePt t="5917" x="5332413" y="3103563"/>
          <p14:tracePt t="5923" x="5532438" y="3065463"/>
          <p14:tracePt t="5931" x="5645150" y="3065463"/>
          <p14:tracePt t="5937" x="5757863" y="3041650"/>
          <p14:tracePt t="5945" x="5870575" y="3041650"/>
          <p14:tracePt t="5952" x="5945188" y="3041650"/>
          <p14:tracePt t="5957" x="6021388" y="3041650"/>
          <p14:tracePt t="5965" x="6057900" y="3041650"/>
          <p14:tracePt t="5972" x="6083300" y="3054350"/>
          <p14:tracePt t="5979" x="6096000" y="3054350"/>
          <p14:tracePt t="5987" x="6121400" y="3054350"/>
          <p14:tracePt t="5992" x="6146800" y="3054350"/>
          <p14:tracePt t="5999" x="6157913" y="3054350"/>
          <p14:tracePt t="6005" x="6183313" y="3054350"/>
          <p14:tracePt t="6014" x="6196013" y="3054350"/>
          <p14:tracePt t="6019" x="6208713" y="3054350"/>
          <p14:tracePt t="6026" x="6221413" y="3054350"/>
          <p14:tracePt t="6037" x="6234113" y="3054350"/>
          <p14:tracePt t="6039" x="6246813" y="3054350"/>
          <p14:tracePt t="6046" x="6259513" y="3054350"/>
          <p14:tracePt t="6061" x="6270625" y="3054350"/>
          <p14:tracePt t="6067" x="6283325" y="3054350"/>
          <p14:tracePt t="6074" x="6296025" y="3054350"/>
          <p14:tracePt t="6082" x="6296025" y="3065463"/>
          <p14:tracePt t="6096" x="6308725" y="3065463"/>
          <p14:tracePt t="6109" x="6321425" y="3065463"/>
          <p14:tracePt t="6122" x="6334125" y="3065463"/>
          <p14:tracePt t="6143" x="6346825" y="3065463"/>
          <p14:tracePt t="6164" x="6359525" y="3065463"/>
          <p14:tracePt t="6199" x="6370638" y="3065463"/>
          <p14:tracePt t="6226" x="6383338" y="3065463"/>
          <p14:tracePt t="6269" x="6396038" y="3065463"/>
          <p14:tracePt t="6301" x="6396038" y="3078163"/>
          <p14:tracePt t="6308" x="6408738" y="3078163"/>
          <p14:tracePt t="6866" x="6359525" y="3078163"/>
          <p14:tracePt t="6872" x="6183313" y="3041650"/>
          <p14:tracePt t="6879" x="5945188" y="3003550"/>
          <p14:tracePt t="6888" x="5683250" y="2965450"/>
          <p14:tracePt t="6892" x="5394325" y="2941638"/>
          <p14:tracePt t="6899" x="5119688" y="2903538"/>
          <p14:tracePt t="6906" x="4906963" y="2878138"/>
          <p14:tracePt t="6913" x="4706938" y="2852738"/>
          <p14:tracePt t="6921" x="4581525" y="2840038"/>
          <p14:tracePt t="6927" x="4506913" y="2816225"/>
          <p14:tracePt t="6933" x="4368800" y="2816225"/>
          <p14:tracePt t="6939" x="4294188" y="2816225"/>
          <p14:tracePt t="6947" x="4205288" y="2790825"/>
          <p14:tracePt t="6955" x="4117975" y="2778125"/>
          <p14:tracePt t="6960" x="4056063" y="2765425"/>
          <p14:tracePt t="6971" x="4030663" y="2765425"/>
          <p14:tracePt t="6974" x="3979863" y="2752725"/>
          <p14:tracePt t="6981" x="3956050" y="2740025"/>
          <p14:tracePt t="6988" x="3930650" y="2740025"/>
          <p14:tracePt t="6995" x="3917950" y="2740025"/>
          <p14:tracePt t="7003" x="3905250" y="2728913"/>
          <p14:tracePt t="7009" x="3892550" y="2728913"/>
          <p14:tracePt t="7023" x="3879850" y="2728913"/>
          <p14:tracePt t="7036" x="3867150" y="2728913"/>
          <p14:tracePt t="7071" x="3856038" y="2728913"/>
          <p14:tracePt t="7099" x="3856038" y="2716213"/>
          <p14:tracePt t="7181" x="3856038" y="2703513"/>
          <p14:tracePt t="7202" x="3867150" y="2703513"/>
          <p14:tracePt t="7208" x="3867150" y="2690813"/>
          <p14:tracePt t="7214" x="3879850" y="2690813"/>
          <p14:tracePt t="7229" x="3892550" y="2690813"/>
          <p14:tracePt t="7236" x="3905250" y="2678113"/>
          <p14:tracePt t="7256" x="3917950" y="2665413"/>
          <p14:tracePt t="7277" x="3930650" y="2665413"/>
          <p14:tracePt t="7290" x="3943350" y="2665413"/>
          <p14:tracePt t="7312" x="3956050" y="2665413"/>
          <p14:tracePt t="7320" x="3968750" y="2665413"/>
          <p14:tracePt t="7333" x="3979863" y="2665413"/>
          <p14:tracePt t="7339" x="3992563" y="2678113"/>
          <p14:tracePt t="7346" x="4017963" y="2703513"/>
          <p14:tracePt t="7354" x="4030663" y="2728913"/>
          <p14:tracePt t="7359" x="4056063" y="2740025"/>
          <p14:tracePt t="7370" x="4081463" y="2790825"/>
          <p14:tracePt t="7372" x="4092575" y="2852738"/>
          <p14:tracePt t="7380" x="4092575" y="2890838"/>
          <p14:tracePt t="7387" x="4092575" y="2928938"/>
          <p14:tracePt t="7394" x="4092575" y="3003550"/>
          <p14:tracePt t="7403" x="4092575" y="3065463"/>
          <p14:tracePt t="7407" x="4092575" y="3141663"/>
          <p14:tracePt t="7416" x="4068763" y="3228975"/>
          <p14:tracePt t="7421" x="4056063" y="3278188"/>
          <p14:tracePt t="7429" x="4043363" y="3303588"/>
          <p14:tracePt t="7437" x="4017963" y="3328988"/>
          <p14:tracePt t="7442" x="4005263" y="3367088"/>
          <p14:tracePt t="7450" x="3992563" y="3378200"/>
          <p14:tracePt t="7455" x="3979863" y="3378200"/>
          <p14:tracePt t="7462" x="3968750" y="3390900"/>
          <p14:tracePt t="7475" x="3956050" y="3390900"/>
          <p14:tracePt t="7483" x="3943350" y="3390900"/>
          <p14:tracePt t="7496" x="3930650" y="3390900"/>
          <p14:tracePt t="7525" x="3930650" y="3378200"/>
          <p14:tracePt t="7532" x="3917950" y="3367088"/>
          <p14:tracePt t="7538" x="3917950" y="3354388"/>
          <p14:tracePt t="7546" x="3917950" y="3341688"/>
          <p14:tracePt t="7553" x="3917950" y="3303588"/>
          <p14:tracePt t="7559" x="3930650" y="3254375"/>
          <p14:tracePt t="7565" x="3943350" y="3203575"/>
          <p14:tracePt t="7573" x="3968750" y="3116263"/>
          <p14:tracePt t="7579" x="3979863" y="3065463"/>
          <p14:tracePt t="7588" x="4005263" y="3003550"/>
          <p14:tracePt t="7593" x="4017963" y="2952750"/>
          <p14:tracePt t="7600" x="4030663" y="2941638"/>
          <p14:tracePt t="7606" x="4043363" y="2916238"/>
          <p14:tracePt t="7614" x="4056063" y="2903538"/>
          <p14:tracePt t="7622" x="4068763" y="2878138"/>
          <p14:tracePt t="7627" x="4081463" y="2865438"/>
          <p14:tracePt t="7642" x="4092575" y="2852738"/>
          <p14:tracePt t="7649" x="4105275" y="2852738"/>
          <p14:tracePt t="7663" x="4117975" y="2840038"/>
          <p14:tracePt t="7676" x="4130675" y="2840038"/>
          <p14:tracePt t="7689" x="4143375" y="2840038"/>
          <p14:tracePt t="7710" x="4156075" y="2840038"/>
          <p14:tracePt t="7723" x="4168775" y="2852738"/>
          <p14:tracePt t="7730" x="4192588" y="2852738"/>
          <p14:tracePt t="7737" x="4205288" y="2865438"/>
          <p14:tracePt t="7745" x="4217988" y="2878138"/>
          <p14:tracePt t="7752" x="4230688" y="2878138"/>
          <p14:tracePt t="7760" x="4256088" y="2890838"/>
          <p14:tracePt t="7765" x="4281488" y="2903538"/>
          <p14:tracePt t="7779" x="4294188" y="2916238"/>
          <p14:tracePt t="7786" x="4318000" y="2916238"/>
          <p14:tracePt t="7793" x="4318000" y="2928938"/>
          <p14:tracePt t="7800" x="4330700" y="2928938"/>
          <p14:tracePt t="7814" x="4330700" y="2941638"/>
          <p14:tracePt t="7820" x="4343400" y="2941638"/>
          <p14:tracePt t="7833" x="4356100" y="2952750"/>
          <p14:tracePt t="7854" x="4356100" y="2965450"/>
          <p14:tracePt t="7860" x="4368800" y="2965450"/>
          <p14:tracePt t="7874" x="4381500" y="2965450"/>
          <p14:tracePt t="7888" x="4381500" y="2978150"/>
          <p14:tracePt t="7923" x="4394200" y="2978150"/>
          <p14:tracePt t="8940" x="4406900" y="2978150"/>
          <p14:tracePt t="9958" x="4430713" y="2965450"/>
          <p14:tracePt t="9963" x="4456113" y="2952750"/>
          <p14:tracePt t="9970" x="4481513" y="2941638"/>
          <p14:tracePt t="9978" x="4518025" y="2928938"/>
          <p14:tracePt t="9986" x="4568825" y="2903538"/>
          <p14:tracePt t="9991" x="4606925" y="2903538"/>
          <p14:tracePt t="9998" x="4668838" y="2878138"/>
          <p14:tracePt t="10005" x="4694238" y="2878138"/>
          <p14:tracePt t="10012" x="4706938" y="2878138"/>
          <p14:tracePt t="10021" x="4732338" y="2865438"/>
          <p14:tracePt t="10025" x="4756150" y="2852738"/>
          <p14:tracePt t="10033" x="4768850" y="2852738"/>
          <p14:tracePt t="10039" x="4781550" y="2852738"/>
          <p14:tracePt t="10047" x="4806950" y="2840038"/>
          <p14:tracePt t="10053" x="4819650" y="2840038"/>
          <p14:tracePt t="10059" x="4832350" y="2840038"/>
          <p14:tracePt t="10067" x="4843463" y="2840038"/>
          <p14:tracePt t="10073" x="4856163" y="2828925"/>
          <p14:tracePt t="10080" x="4868863" y="2828925"/>
          <p14:tracePt t="10095" x="4881563" y="2828925"/>
          <p14:tracePt t="10108" x="4894263" y="2828925"/>
          <p14:tracePt t="10123" x="4906963" y="2828925"/>
          <p14:tracePt t="10137" x="4919663" y="2828925"/>
          <p14:tracePt t="10156" x="4932363" y="2828925"/>
          <p14:tracePt t="10170" x="4945063" y="2828925"/>
          <p14:tracePt t="10185" x="4956175" y="2828925"/>
          <p14:tracePt t="10211" x="4968875" y="2816225"/>
          <p14:tracePt t="10233" x="4981575" y="2816225"/>
          <p14:tracePt t="11250" x="5006975" y="2816225"/>
          <p14:tracePt t="11256" x="5045075" y="2778125"/>
          <p14:tracePt t="11262" x="5106988" y="2740025"/>
          <p14:tracePt t="11272" x="5170488" y="2690813"/>
          <p14:tracePt t="11276" x="5219700" y="2652713"/>
          <p14:tracePt t="11282" x="5294313" y="2603500"/>
          <p14:tracePt t="11290" x="5332413" y="2565400"/>
          <p14:tracePt t="11296" x="5345113" y="2540000"/>
          <p14:tracePt t="11305" x="5370513" y="2527300"/>
          <p14:tracePt t="11310" x="5383213" y="2527300"/>
          <p14:tracePt t="11317" x="5394325" y="2527300"/>
          <p14:tracePt t="11323" x="5394325" y="2516188"/>
          <p14:tracePt t="11330" x="5407025" y="2503488"/>
          <p14:tracePt t="11351" x="5419725" y="2503488"/>
          <p14:tracePt t="11365" x="5419725" y="2490788"/>
          <p14:tracePt t="11408" x="5432425" y="2490788"/>
          <p14:tracePt t="11469" x="5432425" y="2503488"/>
          <p14:tracePt t="11484" x="5445125" y="2516188"/>
          <p14:tracePt t="11497" x="5457825" y="2527300"/>
          <p14:tracePt t="11503" x="5483225" y="2565400"/>
          <p14:tracePt t="11510" x="5519738" y="2616200"/>
          <p14:tracePt t="11517" x="5619750" y="2716213"/>
          <p14:tracePt t="11524" x="5757863" y="2828925"/>
          <p14:tracePt t="11531" x="5895975" y="2928938"/>
          <p14:tracePt t="11538" x="6034088" y="2990850"/>
          <p14:tracePt t="11544" x="6134100" y="3054350"/>
          <p14:tracePt t="11551" x="6183313" y="3065463"/>
          <p14:tracePt t="11560" x="6208713" y="3090863"/>
          <p14:tracePt t="11566" x="6234113" y="3090863"/>
          <p14:tracePt t="11572" x="6246813" y="3103563"/>
          <p14:tracePt t="11579" x="6259513" y="3116263"/>
          <p14:tracePt t="11592" x="6270625" y="3116263"/>
          <p14:tracePt t="11600" x="6283325" y="3116263"/>
          <p14:tracePt t="11613" x="6296025" y="3116263"/>
          <p14:tracePt t="11621" x="6308725" y="3116263"/>
          <p14:tracePt t="11640" x="6321425" y="3116263"/>
          <p14:tracePt t="11662" x="6334125" y="3116263"/>
          <p14:tracePt t="11688" x="6346825" y="3116263"/>
          <p14:tracePt t="11717" x="6359525" y="3116263"/>
          <p14:tracePt t="11737" x="6370638" y="3116263"/>
          <p14:tracePt t="11751" x="6370638" y="3103563"/>
          <p14:tracePt t="11757" x="6383338" y="3103563"/>
          <p14:tracePt t="11777" x="6383338" y="3090863"/>
          <p14:tracePt t="11785" x="6396038" y="3090863"/>
          <p14:tracePt t="11826" x="6396038" y="3078163"/>
          <p14:tracePt t="11853" x="6396038" y="3065463"/>
          <p14:tracePt t="11873" x="6396038" y="3054350"/>
          <p14:tracePt t="11889" x="6396038" y="3041650"/>
          <p14:tracePt t="11909" x="6396038" y="3028950"/>
          <p14:tracePt t="11929" x="6396038" y="3016250"/>
          <p14:tracePt t="11942" x="6396038" y="3003550"/>
          <p14:tracePt t="11964" x="6396038" y="2990850"/>
          <p14:tracePt t="11990" x="6396038" y="2978150"/>
          <p14:tracePt t="12026" x="6396038" y="2965450"/>
          <p14:tracePt t="12066" x="6396038" y="2952750"/>
          <p14:tracePt t="12191" x="6383338" y="2952750"/>
          <p14:tracePt t="12568" x="6370638" y="2952750"/>
          <p14:tracePt t="12575" x="6334125" y="2952750"/>
          <p14:tracePt t="12582" x="6296025" y="2952750"/>
          <p14:tracePt t="12588" x="6234113" y="2941638"/>
          <p14:tracePt t="12596" x="6196013" y="2941638"/>
          <p14:tracePt t="12604" x="6146800" y="2941638"/>
          <p14:tracePt t="12609" x="6108700" y="2928938"/>
          <p14:tracePt t="12617" x="6057900" y="2916238"/>
          <p14:tracePt t="12623" x="5995988" y="2916238"/>
          <p14:tracePt t="12630" x="5932488" y="2903538"/>
          <p14:tracePt t="12637" x="5845175" y="2903538"/>
          <p14:tracePt t="12644" x="5783263" y="2903538"/>
          <p14:tracePt t="12650" x="5719763" y="2903538"/>
          <p14:tracePt t="12656" x="5683250" y="2903538"/>
          <p14:tracePt t="12664" x="5645150" y="2903538"/>
          <p14:tracePt t="12672" x="5619750" y="2903538"/>
          <p14:tracePt t="12678" x="5607050" y="2903538"/>
          <p14:tracePt t="12687" x="5595938" y="2903538"/>
          <p14:tracePt t="12700" x="5583238" y="2903538"/>
          <p14:tracePt t="12706" x="5570538" y="2903538"/>
          <p14:tracePt t="12722" x="5557838" y="2903538"/>
          <p14:tracePt t="12761" x="5557838" y="2916238"/>
          <p14:tracePt t="12767" x="5545138" y="2916238"/>
          <p14:tracePt t="12981" x="5557838" y="2916238"/>
          <p14:tracePt t="13000" x="5570538" y="2916238"/>
          <p14:tracePt t="13035" x="5583238" y="2916238"/>
          <p14:tracePt t="13056" x="5595938" y="2916238"/>
          <p14:tracePt t="13084" x="5607050" y="2916238"/>
          <p14:tracePt t="13104" x="5619750" y="2916238"/>
          <p14:tracePt t="13145" x="5632450" y="2916238"/>
          <p14:tracePt t="13221" x="5645150" y="2916238"/>
          <p14:tracePt t="13310" x="5657850" y="2916238"/>
          <p14:tracePt t="13724" x="5657850" y="2903538"/>
          <p14:tracePt t="13757" x="5645150" y="2903538"/>
          <p14:tracePt t="13785" x="5632450" y="2903538"/>
          <p14:tracePt t="13798" x="5619750" y="2903538"/>
          <p14:tracePt t="13819" x="5607050" y="2903538"/>
          <p14:tracePt t="13833" x="5595938" y="2903538"/>
          <p14:tracePt t="13846" x="5583238" y="2903538"/>
          <p14:tracePt t="13860" x="5570538" y="2903538"/>
          <p14:tracePt t="13874" x="5557838" y="2903538"/>
          <p14:tracePt t="13887" x="5545138" y="2890838"/>
          <p14:tracePt t="13894" x="5532438" y="2890838"/>
          <p14:tracePt t="13900" x="5507038" y="2878138"/>
          <p14:tracePt t="13908" x="5483225" y="2878138"/>
          <p14:tracePt t="13915" x="5457825" y="2865438"/>
          <p14:tracePt t="13921" x="5432425" y="2852738"/>
          <p14:tracePt t="13930" x="5394325" y="2840038"/>
          <p14:tracePt t="13937" x="5370513" y="2828925"/>
          <p14:tracePt t="13942" x="5307013" y="2803525"/>
          <p14:tracePt t="13949" x="5270500" y="2790825"/>
          <p14:tracePt t="13955" x="5219700" y="2765425"/>
          <p14:tracePt t="13963" x="5170488" y="2752725"/>
          <p14:tracePt t="13972" x="5145088" y="2752725"/>
          <p14:tracePt t="13977" x="5094288" y="2728913"/>
          <p14:tracePt t="13984" x="5068888" y="2716213"/>
          <p14:tracePt t="13990" x="5045075" y="2703513"/>
          <p14:tracePt t="13997" x="5019675" y="2690813"/>
          <p14:tracePt t="14004" x="4994275" y="2678113"/>
          <p14:tracePt t="14011" x="4956175" y="2665413"/>
          <p14:tracePt t="14021" x="4932363" y="2665413"/>
          <p14:tracePt t="14024" x="4919663" y="2665413"/>
          <p14:tracePt t="14031" x="4881563" y="2665413"/>
          <p14:tracePt t="14039" x="4868863" y="2652713"/>
          <p14:tracePt t="14046" x="4843463" y="2652713"/>
          <p14:tracePt t="14054" x="4819650" y="2640013"/>
          <p14:tracePt t="14059" x="4794250" y="2640013"/>
          <p14:tracePt t="14066" x="4768850" y="2640013"/>
          <p14:tracePt t="14072" x="4732338" y="2627313"/>
          <p14:tracePt t="14080" x="4719638" y="2627313"/>
          <p14:tracePt t="14087" x="4694238" y="2627313"/>
          <p14:tracePt t="14094" x="4668838" y="2627313"/>
          <p14:tracePt t="14100" x="4656138" y="2627313"/>
          <p14:tracePt t="14106" x="4643438" y="2627313"/>
          <p14:tracePt t="14115" x="4630738" y="2616200"/>
          <p14:tracePt t="14122" x="4619625" y="2616200"/>
          <p14:tracePt t="14128" x="4606925" y="2616200"/>
          <p14:tracePt t="14137" x="4594225" y="2616200"/>
          <p14:tracePt t="14141" x="4581525" y="2616200"/>
          <p14:tracePt t="14148" x="4568825" y="2616200"/>
          <p14:tracePt t="14156" x="4556125" y="2616200"/>
          <p14:tracePt t="14162" x="4543425" y="2616200"/>
          <p14:tracePt t="14175" x="4530725" y="2616200"/>
          <p14:tracePt t="14196" x="4518025" y="2616200"/>
          <p14:tracePt t="14218" x="4506913" y="2616200"/>
          <p14:tracePt t="14231" x="4494213" y="2616200"/>
          <p14:tracePt t="14273" x="4481513" y="2616200"/>
          <p14:tracePt t="14300" x="4481513" y="2627313"/>
          <p14:tracePt t="14370" x="4481513" y="2640013"/>
          <p14:tracePt t="14410" x="4481513" y="2652713"/>
          <p14:tracePt t="14430" x="4481513" y="2665413"/>
          <p14:tracePt t="14436" x="4481513" y="2678113"/>
          <p14:tracePt t="14450" x="4468813" y="2690813"/>
          <p14:tracePt t="14465" x="4468813" y="2703513"/>
          <p14:tracePt t="14485" x="4468813" y="2716213"/>
          <p14:tracePt t="14505" x="4468813" y="2728913"/>
          <p14:tracePt t="14519" x="4456113" y="2728913"/>
          <p14:tracePt t="14526" x="4456113" y="2740025"/>
          <p14:tracePt t="14547" x="4456113" y="2752725"/>
          <p14:tracePt t="14568" x="4456113" y="2765425"/>
          <p14:tracePt t="14589" x="4443413" y="2765425"/>
          <p14:tracePt t="14609" x="4443413" y="2778125"/>
          <p14:tracePt t="14622" x="4430713" y="2778125"/>
          <p14:tracePt t="14657" x="4430713" y="2790825"/>
          <p14:tracePt t="14664" x="4418013" y="2790825"/>
          <p14:tracePt t="14670" x="4418013" y="2803525"/>
          <p14:tracePt t="14677" x="4418013" y="2816225"/>
          <p14:tracePt t="14685" x="4418013" y="2828925"/>
          <p14:tracePt t="14691" x="4418013" y="2840038"/>
          <p14:tracePt t="14698" x="4418013" y="2852738"/>
          <p14:tracePt t="14705" x="4418013" y="2865438"/>
          <p14:tracePt t="14721" x="4418013" y="2878138"/>
          <p14:tracePt t="14725" x="4406900" y="2890838"/>
          <p14:tracePt t="14734" x="4406900" y="2903538"/>
          <p14:tracePt t="14739" x="4406900" y="2916238"/>
          <p14:tracePt t="14745" x="4406900" y="2941638"/>
          <p14:tracePt t="14754" x="4406900" y="2952750"/>
          <p14:tracePt t="14760" x="4394200" y="2965450"/>
          <p14:tracePt t="14767" x="4394200" y="2990850"/>
          <p14:tracePt t="14774" x="4394200" y="3003550"/>
          <p14:tracePt t="14780" x="4394200" y="3016250"/>
          <p14:tracePt t="14788" x="4394200" y="3028950"/>
          <p14:tracePt t="14794" x="4394200" y="3041650"/>
          <p14:tracePt t="14808" x="4394200" y="3054350"/>
          <p14:tracePt t="14822" x="4394200" y="3065463"/>
          <p14:tracePt t="14843" x="4394200" y="3078163"/>
          <p14:tracePt t="14897" x="4394200" y="3065463"/>
          <p14:tracePt t="14911" x="4394200" y="3041650"/>
          <p14:tracePt t="14919" x="4406900" y="3028950"/>
          <p14:tracePt t="14925" x="4406900" y="2990850"/>
          <p14:tracePt t="14931" x="4418013" y="2965450"/>
          <p14:tracePt t="14939" x="4430713" y="2916238"/>
          <p14:tracePt t="14946" x="4443413" y="2878138"/>
          <p14:tracePt t="14953" x="4456113" y="2828925"/>
          <p14:tracePt t="14959" x="4468813" y="2790825"/>
          <p14:tracePt t="14965" x="4481513" y="2728913"/>
          <p14:tracePt t="14973" x="4506913" y="2678113"/>
          <p14:tracePt t="14980" x="4530725" y="2627313"/>
          <p14:tracePt t="14988" x="4543425" y="2603500"/>
          <p14:tracePt t="14993" x="4543425" y="2578100"/>
          <p14:tracePt t="15000" x="4556125" y="2578100"/>
          <p14:tracePt t="15007" x="4556125" y="2565400"/>
          <p14:tracePt t="15014" x="4568825" y="2552700"/>
          <p14:tracePt t="15029" x="4568825" y="2540000"/>
          <p14:tracePt t="15035" x="4581525" y="2540000"/>
          <p14:tracePt t="15056" x="4594225" y="2540000"/>
          <p14:tracePt t="15072" x="4606925" y="2540000"/>
          <p14:tracePt t="15076" x="4619625" y="2540000"/>
          <p14:tracePt t="15089" x="4630738" y="2540000"/>
          <p14:tracePt t="15097" x="4656138" y="2565400"/>
          <p14:tracePt t="15104" x="4694238" y="2590800"/>
          <p14:tracePt t="15111" x="4756150" y="2652713"/>
          <p14:tracePt t="15120" x="4843463" y="2740025"/>
          <p14:tracePt t="15124" x="4932363" y="2816225"/>
          <p14:tracePt t="15131" x="5006975" y="2878138"/>
          <p14:tracePt t="15139" x="5068888" y="2941638"/>
          <p14:tracePt t="15146" x="5119688" y="3003550"/>
          <p14:tracePt t="15152" x="5132388" y="3016250"/>
          <p14:tracePt t="15158" x="5157788" y="3041650"/>
          <p14:tracePt t="15166" x="5157788" y="3065463"/>
          <p14:tracePt t="15173" x="5170488" y="3078163"/>
          <p14:tracePt t="15179" x="5170488" y="3090863"/>
          <p14:tracePt t="15187" x="5181600" y="3103563"/>
          <p14:tracePt t="15193" x="5181600" y="3116263"/>
          <p14:tracePt t="15199" x="5194300" y="3116263"/>
          <p14:tracePt t="15215" x="5194300" y="3128963"/>
          <p14:tracePt t="15241" x="5194300" y="3141663"/>
          <p14:tracePt t="15289" x="5181600" y="3141663"/>
          <p14:tracePt t="15310" x="5170488" y="3141663"/>
          <p14:tracePt t="15323" x="5157788" y="3141663"/>
          <p14:tracePt t="15336" x="5145088" y="3141663"/>
          <p14:tracePt t="15343" x="5132388" y="3141663"/>
          <p14:tracePt t="15353" x="5119688" y="3141663"/>
          <p14:tracePt t="15357" x="5106988" y="3141663"/>
          <p14:tracePt t="15364" x="5094288" y="3141663"/>
          <p14:tracePt t="15372" x="5068888" y="3128963"/>
          <p14:tracePt t="15378" x="5045075" y="3128963"/>
          <p14:tracePt t="15387" x="5006975" y="3116263"/>
          <p14:tracePt t="15392" x="4945063" y="3116263"/>
          <p14:tracePt t="15400" x="4868863" y="3103563"/>
          <p14:tracePt t="15406" x="4781550" y="3078163"/>
          <p14:tracePt t="15413" x="4694238" y="3065463"/>
          <p14:tracePt t="15421" x="4568825" y="3054350"/>
          <p14:tracePt t="15427" x="4456113" y="3054350"/>
          <p14:tracePt t="15434" x="4381500" y="3054350"/>
          <p14:tracePt t="15440" x="4305300" y="3054350"/>
          <p14:tracePt t="15448" x="4256088" y="3054350"/>
          <p14:tracePt t="15455" x="4230688" y="3054350"/>
          <p14:tracePt t="15461" x="4217988" y="3054350"/>
          <p14:tracePt t="15470" x="4205288" y="3054350"/>
          <p14:tracePt t="15482" x="4192588" y="3054350"/>
          <p14:tracePt t="15495" x="4181475" y="3054350"/>
          <p14:tracePt t="15606" x="4192588" y="3054350"/>
          <p14:tracePt t="15620" x="4205288" y="3054350"/>
          <p14:tracePt t="15633" x="4217988" y="3054350"/>
          <p14:tracePt t="15646" x="4230688" y="3054350"/>
          <p14:tracePt t="15669" x="4243388" y="3054350"/>
          <p14:tracePt t="15680" x="4256088" y="3054350"/>
          <p14:tracePt t="15695" x="4268788" y="3054350"/>
          <p14:tracePt t="15701" x="4281488" y="3054350"/>
          <p14:tracePt t="15708" x="4294188" y="3054350"/>
          <p14:tracePt t="15715" x="4318000" y="3041650"/>
          <p14:tracePt t="15722" x="4356100" y="3041650"/>
          <p14:tracePt t="15729" x="4406900" y="3041650"/>
          <p14:tracePt t="15738" x="4494213" y="3028950"/>
          <p14:tracePt t="15742" x="4619625" y="3003550"/>
          <p14:tracePt t="15749" x="4768850" y="2990850"/>
          <p14:tracePt t="15756" x="4894263" y="2990850"/>
          <p14:tracePt t="15763" x="4981575" y="2990850"/>
          <p14:tracePt t="15771" x="5045075" y="2978150"/>
          <p14:tracePt t="15777" x="5094288" y="2978150"/>
          <p14:tracePt t="15785" x="5145088" y="2978150"/>
          <p14:tracePt t="15790" x="5170488" y="2965450"/>
          <p14:tracePt t="15797" x="5194300" y="2965450"/>
          <p14:tracePt t="15806" x="5232400" y="2965450"/>
          <p14:tracePt t="15812" x="5270500" y="2965450"/>
          <p14:tracePt t="15819" x="5307013" y="2965450"/>
          <p14:tracePt t="15824" x="5332413" y="2965450"/>
          <p14:tracePt t="15832" x="5357813" y="2965450"/>
          <p14:tracePt t="15839" x="5383213" y="2965450"/>
          <p14:tracePt t="15845" x="5394325" y="2965450"/>
          <p14:tracePt t="15854" x="5407025" y="2965450"/>
          <p14:tracePt t="15867" x="5419725" y="2965450"/>
          <p14:tracePt t="15887" x="5432425" y="2965450"/>
          <p14:tracePt t="15902" x="5445125" y="2965450"/>
          <p14:tracePt t="15928" x="5457825" y="2965450"/>
          <p14:tracePt t="15976" x="5470525" y="2965450"/>
          <p14:tracePt t="16011" x="5470525" y="2952750"/>
          <p14:tracePt t="16018" x="5483225" y="2952750"/>
          <p14:tracePt t="16045" x="5483225" y="2941638"/>
          <p14:tracePt t="16073" x="5470525" y="2941638"/>
          <p14:tracePt t="16079" x="5470525" y="2928938"/>
          <p14:tracePt t="16093" x="5457825" y="2916238"/>
          <p14:tracePt t="16099" x="5445125" y="2903538"/>
          <p14:tracePt t="16107" x="5432425" y="2890838"/>
          <p14:tracePt t="16114" x="5432425" y="2878138"/>
          <p14:tracePt t="16121" x="5419725" y="2852738"/>
          <p14:tracePt t="16127" x="5394325" y="2828925"/>
          <p14:tracePt t="16134" x="5357813" y="2778125"/>
          <p14:tracePt t="16140" x="5332413" y="2716213"/>
          <p14:tracePt t="16148" x="5319713" y="2678113"/>
          <p14:tracePt t="16155" x="5281613" y="2640013"/>
          <p14:tracePt t="16161" x="5270500" y="2603500"/>
          <p14:tracePt t="16171" x="5257800" y="2565400"/>
          <p14:tracePt t="16175" x="5219700" y="2527300"/>
          <p14:tracePt t="16183" x="5207000" y="2490788"/>
          <p14:tracePt t="16189" x="5181600" y="2439988"/>
          <p14:tracePt t="16196" x="5170488" y="2427288"/>
          <p14:tracePt t="16204" x="5157788" y="2403475"/>
          <p14:tracePt t="16209" x="5157788" y="2390775"/>
          <p14:tracePt t="16217" x="5157788" y="2378075"/>
          <p14:tracePt t="16223" x="5145088" y="2365375"/>
          <p14:tracePt t="16239" x="5145088" y="2352675"/>
          <p14:tracePt t="16251" x="5145088" y="2339975"/>
          <p14:tracePt t="16293" x="5145088" y="2327275"/>
          <p14:tracePt t="16314" x="5132388" y="2327275"/>
          <p14:tracePt t="16335" x="5132388" y="2314575"/>
          <p14:tracePt t="16383" x="5119688" y="2314575"/>
          <p14:tracePt t="16443" x="5106988" y="2314575"/>
          <p14:tracePt t="16500" x="5094288" y="2314575"/>
          <p14:tracePt t="16526" x="5081588" y="2314575"/>
          <p14:tracePt t="16547" x="5068888" y="2327275"/>
          <p14:tracePt t="16575" x="5057775" y="2327275"/>
          <p14:tracePt t="16595" x="5045075" y="2327275"/>
          <p14:tracePt t="16630" x="5032375" y="2327275"/>
          <p14:tracePt t="16651" x="5019675" y="2327275"/>
          <p14:tracePt t="16657" x="5006975" y="2327275"/>
          <p14:tracePt t="16663" x="4994275" y="2327275"/>
          <p14:tracePt t="16677" x="4981575" y="2327275"/>
          <p14:tracePt t="16685" x="4968875" y="2327275"/>
          <p14:tracePt t="16690" x="4956175" y="2327275"/>
          <p14:tracePt t="16706" x="4945063" y="2339975"/>
          <p14:tracePt t="16712" x="4932363" y="2339975"/>
          <p14:tracePt t="16725" x="4919663" y="2339975"/>
          <p14:tracePt t="16740" x="4906963" y="2339975"/>
          <p14:tracePt t="16746" x="4894263" y="2339975"/>
          <p14:tracePt t="16760" x="4881563" y="2339975"/>
          <p14:tracePt t="16780" x="4868863" y="2339975"/>
          <p14:tracePt t="16787" x="4868863" y="2352675"/>
          <p14:tracePt t="16800" x="4856163" y="2352675"/>
          <p14:tracePt t="16807" x="4843463" y="2352675"/>
          <p14:tracePt t="16822" x="4832350" y="2352675"/>
          <p14:tracePt t="16849" x="4819650" y="2352675"/>
          <p14:tracePt t="16911" x="4819650" y="2365375"/>
          <p14:tracePt t="16954" x="4819650" y="2378075"/>
          <p14:tracePt t="16974" x="4819650" y="2390775"/>
          <p14:tracePt t="16988" x="4819650" y="2403475"/>
          <p14:tracePt t="17001" x="4819650" y="2414588"/>
          <p14:tracePt t="17007" x="4819650" y="2439988"/>
          <p14:tracePt t="17014" x="4819650" y="2452688"/>
          <p14:tracePt t="17022" x="4794250" y="2478088"/>
          <p14:tracePt t="17029" x="4794250" y="2540000"/>
          <p14:tracePt t="17035" x="4756150" y="2616200"/>
          <p14:tracePt t="17042" x="4732338" y="2703513"/>
          <p14:tracePt t="17049" x="4694238" y="2840038"/>
          <p14:tracePt t="17055" x="4656138" y="2952750"/>
          <p14:tracePt t="17063" x="4619625" y="3054350"/>
          <p14:tracePt t="17071" x="4581525" y="3128963"/>
          <p14:tracePt t="17075" x="4556125" y="3203575"/>
          <p14:tracePt t="17083" x="4530725" y="3241675"/>
          <p14:tracePt t="17090" x="4506913" y="3278188"/>
          <p14:tracePt t="17097" x="4506913" y="3290888"/>
          <p14:tracePt t="17105" x="4494213" y="3303588"/>
          <p14:tracePt t="17122" x="4481513" y="3316288"/>
          <p14:tracePt t="17123" x="4481513" y="3328988"/>
          <p14:tracePt t="17140" x="4468813" y="3341688"/>
          <p14:tracePt t="17172" x="4468813" y="3354388"/>
          <p14:tracePt t="17186" x="4456113" y="3354388"/>
          <p14:tracePt t="17290" x="4468813" y="3354388"/>
          <p14:tracePt t="17303" x="4481513" y="3354388"/>
          <p14:tracePt t="17324" x="4494213" y="3354388"/>
          <p14:tracePt t="17344" x="4506913" y="3354388"/>
          <p14:tracePt t="17359" x="4518025" y="3354388"/>
          <p14:tracePt t="17364" x="4530725" y="3354388"/>
          <p14:tracePt t="17371" x="4543425" y="3354388"/>
          <p14:tracePt t="17378" x="4556125" y="3354388"/>
          <p14:tracePt t="17385" x="4568825" y="3341688"/>
          <p14:tracePt t="17392" x="4594225" y="3341688"/>
          <p14:tracePt t="17399" x="4619625" y="3341688"/>
          <p14:tracePt t="17406" x="4656138" y="3328988"/>
          <p14:tracePt t="17413" x="4694238" y="3316288"/>
          <p14:tracePt t="17421" x="4756150" y="3316288"/>
          <p14:tracePt t="17426" x="4832350" y="3316288"/>
          <p14:tracePt t="17433" x="4945063" y="3316288"/>
          <p14:tracePt t="17440" x="5032375" y="3316288"/>
          <p14:tracePt t="17447" x="5119688" y="3316288"/>
          <p14:tracePt t="17456" x="5194300" y="3328988"/>
          <p14:tracePt t="17461" x="5281613" y="3328988"/>
          <p14:tracePt t="17472" x="5345113" y="3341688"/>
          <p14:tracePt t="17474" x="5370513" y="3341688"/>
          <p14:tracePt t="17483" x="5407025" y="3354388"/>
          <p14:tracePt t="17489" x="5432425" y="3367088"/>
          <p14:tracePt t="17495" x="5445125" y="3367088"/>
          <p14:tracePt t="17508" x="5457825" y="3367088"/>
          <p14:tracePt t="17523" x="5470525" y="3367088"/>
          <p14:tracePt t="17579" x="5483225" y="3367088"/>
          <p14:tracePt t="17620" x="5495925" y="3367088"/>
          <p14:tracePt t="17647" x="5495925" y="3354388"/>
          <p14:tracePt t="17669" x="5507038" y="3354388"/>
          <p14:tracePt t="17674" x="5507038" y="3341688"/>
          <p14:tracePt t="17715" x="5507038" y="3328988"/>
          <p14:tracePt t="17729" x="5519738" y="3328988"/>
          <p14:tracePt t="17736" x="5519738" y="3316288"/>
          <p14:tracePt t="17756" x="5519738" y="3303588"/>
          <p14:tracePt t="17805" x="5519738" y="3290888"/>
          <p14:tracePt t="18898" x="5507038" y="3290888"/>
          <p14:tracePt t="18925" x="5495925" y="3290888"/>
          <p14:tracePt t="18939" x="5483225" y="3290888"/>
          <p14:tracePt t="18946" x="5483225" y="3278188"/>
          <p14:tracePt t="18953" x="5470525" y="3278188"/>
          <p14:tracePt t="18959" x="5457825" y="3278188"/>
          <p14:tracePt t="18966" x="5445125" y="3267075"/>
          <p14:tracePt t="18973" x="5432425" y="3254375"/>
          <p14:tracePt t="18979" x="5407025" y="3254375"/>
          <p14:tracePt t="18987" x="5383213" y="3241675"/>
          <p14:tracePt t="18994" x="5357813" y="3241675"/>
          <p14:tracePt t="19001" x="5332413" y="3216275"/>
          <p14:tracePt t="19006" x="5307013" y="3216275"/>
          <p14:tracePt t="19014" x="5281613" y="3203575"/>
          <p14:tracePt t="19021" x="5270500" y="3203575"/>
          <p14:tracePt t="19027" x="5245100" y="3190875"/>
          <p14:tracePt t="19037" x="5232400" y="3178175"/>
          <p14:tracePt t="19041" x="5219700" y="3178175"/>
          <p14:tracePt t="19049" x="5207000" y="3178175"/>
          <p14:tracePt t="19056" x="5181600" y="3165475"/>
          <p14:tracePt t="19063" x="5170488" y="3165475"/>
          <p14:tracePt t="19071" x="5157788" y="3165475"/>
          <p14:tracePt t="19075" x="5132388" y="3165475"/>
          <p14:tracePt t="19082" x="5119688" y="3154363"/>
          <p14:tracePt t="19090" x="5106988" y="3154363"/>
          <p14:tracePt t="19096" x="5081588" y="3154363"/>
          <p14:tracePt t="19104" x="5068888" y="3141663"/>
          <p14:tracePt t="19118" x="5057775" y="3141663"/>
          <p14:tracePt t="19123" x="5045075" y="3141663"/>
          <p14:tracePt t="19131" x="5019675" y="3128963"/>
          <p14:tracePt t="19151" x="5006975" y="3128963"/>
          <p14:tracePt t="19158" x="4994275" y="3116263"/>
          <p14:tracePt t="19165" x="4981575" y="3116263"/>
          <p14:tracePt t="19179" x="4968875" y="3116263"/>
          <p14:tracePt t="19188" x="4956175" y="3116263"/>
          <p14:tracePt t="19193" x="4945063" y="3116263"/>
          <p14:tracePt t="19207" x="4932363" y="3103563"/>
          <p14:tracePt t="19214" x="4919663" y="3103563"/>
          <p14:tracePt t="19223" x="4906963" y="3103563"/>
          <p14:tracePt t="19228" x="4894263" y="3103563"/>
          <p14:tracePt t="19240" x="4881563" y="3103563"/>
          <p14:tracePt t="19254" x="4868863" y="3090863"/>
          <p14:tracePt t="19271" x="4856163" y="3090863"/>
          <p14:tracePt t="19289" x="4843463" y="3090863"/>
          <p14:tracePt t="19304" x="4832350" y="3078163"/>
          <p14:tracePt t="19323" x="4819650" y="3065463"/>
          <p14:tracePt t="19338" x="4806950" y="3065463"/>
          <p14:tracePt t="19351" x="4794250" y="3065463"/>
          <p14:tracePt t="19357" x="4794250" y="3054350"/>
          <p14:tracePt t="19371" x="4781550" y="3054350"/>
          <p14:tracePt t="19414" x="4781550" y="3041650"/>
          <p14:tracePt t="19475" x="4781550" y="3028950"/>
          <p14:tracePt t="19571" x="4768850" y="3028950"/>
          <p14:tracePt t="19620" x="4756150" y="3028950"/>
          <p14:tracePt t="19661" x="4743450" y="3028950"/>
          <p14:tracePt t="19673" x="4732338" y="3028950"/>
          <p14:tracePt t="19687" x="4719638" y="3028950"/>
          <p14:tracePt t="19694" x="4706938" y="3028950"/>
          <p14:tracePt t="19709" x="4681538" y="3028950"/>
          <p14:tracePt t="19715" x="4656138" y="3028950"/>
          <p14:tracePt t="19721" x="4643438" y="3028950"/>
          <p14:tracePt t="19729" x="4619625" y="3028950"/>
          <p14:tracePt t="19738" x="4594225" y="3016250"/>
          <p14:tracePt t="19742" x="4568825" y="3016250"/>
          <p14:tracePt t="19750" x="4543425" y="3016250"/>
          <p14:tracePt t="19756" x="4518025" y="3003550"/>
          <p14:tracePt t="19764" x="4494213" y="3003550"/>
          <p14:tracePt t="19772" x="4468813" y="2990850"/>
          <p14:tracePt t="19776" x="4443413" y="2990850"/>
          <p14:tracePt t="19784" x="4394200" y="2990850"/>
          <p14:tracePt t="19790" x="4368800" y="2978150"/>
          <p14:tracePt t="19797" x="4343400" y="2978150"/>
          <p14:tracePt t="19804" x="4294188" y="2978150"/>
          <p14:tracePt t="19810" x="4268788" y="2978150"/>
          <p14:tracePt t="19821" x="4230688" y="2978150"/>
          <p14:tracePt t="19824" x="4205288" y="2965450"/>
          <p14:tracePt t="19832" x="4156075" y="2952750"/>
          <p14:tracePt t="19839" x="4105275" y="2952750"/>
          <p14:tracePt t="19845" x="4056063" y="2952750"/>
          <p14:tracePt t="19855" x="4005263" y="2941638"/>
          <p14:tracePt t="19859" x="3956050" y="2941638"/>
          <p14:tracePt t="19867" x="3930650" y="2941638"/>
          <p14:tracePt t="19874" x="3867150" y="2941638"/>
          <p14:tracePt t="19880" x="3830638" y="2941638"/>
          <p14:tracePt t="19888" x="3805238" y="2941638"/>
          <p14:tracePt t="19893" x="3767138" y="2941638"/>
          <p14:tracePt t="19900" x="3743325" y="2941638"/>
          <p14:tracePt t="19907" x="3717925" y="2928938"/>
          <p14:tracePt t="19915" x="3679825" y="2928938"/>
          <p14:tracePt t="19923" x="3643313" y="2928938"/>
          <p14:tracePt t="19929" x="3592513" y="2928938"/>
          <p14:tracePt t="19937" x="3554413" y="2928938"/>
          <p14:tracePt t="19941" x="3530600" y="2928938"/>
          <p14:tracePt t="19950" x="3492500" y="2928938"/>
          <p14:tracePt t="19956" x="3467100" y="2916238"/>
          <p14:tracePt t="19963" x="3441700" y="2903538"/>
          <p14:tracePt t="19971" x="3417888" y="2903538"/>
          <p14:tracePt t="19975" x="3392488" y="2903538"/>
          <p14:tracePt t="19983" x="3354388" y="2903538"/>
          <p14:tracePt t="19989" x="3328988" y="2903538"/>
          <p14:tracePt t="19997" x="3292475" y="2903538"/>
          <p14:tracePt t="20005" x="3254375" y="2903538"/>
          <p14:tracePt t="20011" x="3205163" y="2903538"/>
          <p14:tracePt t="20017" x="3179763" y="2903538"/>
          <p14:tracePt t="20024" x="3141663" y="2903538"/>
          <p14:tracePt t="20031" x="3092450" y="2903538"/>
          <p14:tracePt t="20039" x="3067050" y="2903538"/>
          <p14:tracePt t="20055" x="3041650" y="2890838"/>
          <p14:tracePt t="20073" x="3028950" y="2890838"/>
          <p14:tracePt t="20093" x="3016250" y="2890838"/>
          <p14:tracePt t="20121" x="3003550" y="2890838"/>
          <p14:tracePt t="21373" x="2992438" y="2890838"/>
          <p14:tracePt t="21392" x="2979738" y="2890838"/>
          <p14:tracePt t="21398" x="2967038" y="2903538"/>
          <p14:tracePt t="21425" x="2954338" y="2903538"/>
          <p14:tracePt t="21440" x="2954338" y="2916238"/>
          <p14:tracePt t="21446" x="2941638" y="2916238"/>
          <p14:tracePt t="21460" x="2928938" y="2916238"/>
          <p14:tracePt t="21473" x="2916238" y="2916238"/>
          <p14:tracePt t="21487" x="2903538" y="2916238"/>
          <p14:tracePt t="21508" x="2890838" y="2916238"/>
          <p14:tracePt t="21522" x="2890838" y="2928938"/>
          <p14:tracePt t="21535" x="2879725" y="2928938"/>
          <p14:tracePt t="21542" x="2867025" y="2928938"/>
          <p14:tracePt t="21550" x="2841625" y="2941638"/>
          <p14:tracePt t="21557" x="2816225" y="2941638"/>
          <p14:tracePt t="21564" x="2790825" y="2952750"/>
          <p14:tracePt t="21572" x="2778125" y="2952750"/>
          <p14:tracePt t="21579" x="2767013" y="2952750"/>
          <p14:tracePt t="21584" x="2741613" y="2965450"/>
          <p14:tracePt t="21590" x="2728913" y="2965450"/>
          <p14:tracePt t="21599" x="2716213" y="2965450"/>
          <p14:tracePt t="21606" x="2703513" y="2965450"/>
          <p14:tracePt t="21612" x="2690813" y="2978150"/>
          <p14:tracePt t="21621" x="2667000" y="2978150"/>
          <p14:tracePt t="21624" x="2654300" y="2978150"/>
          <p14:tracePt t="21633" x="2628900" y="2978150"/>
          <p14:tracePt t="21639" x="2616200" y="2990850"/>
          <p14:tracePt t="21646" x="2603500" y="2990850"/>
          <p14:tracePt t="21654" x="2578100" y="3003550"/>
          <p14:tracePt t="21659" x="2554288" y="3003550"/>
          <p14:tracePt t="21666" x="2541588" y="3003550"/>
          <p14:tracePt t="21673" x="2528888" y="3003550"/>
          <p14:tracePt t="21680" x="2503488" y="3003550"/>
          <p14:tracePt t="21688" x="2490788" y="3016250"/>
          <p14:tracePt t="21694" x="2465388" y="3016250"/>
          <p14:tracePt t="21700" x="2441575" y="3028950"/>
          <p14:tracePt t="21707" x="2428875" y="3028950"/>
          <p14:tracePt t="21715" x="2416175" y="3041650"/>
          <p14:tracePt t="21722" x="2390775" y="3041650"/>
          <p14:tracePt t="21728" x="2378075" y="3054350"/>
          <p14:tracePt t="21739" x="2365375" y="3054350"/>
          <p14:tracePt t="21741" x="2352675" y="3054350"/>
          <p14:tracePt t="21750" x="2339975" y="3065463"/>
          <p14:tracePt t="21756" x="2328863" y="3065463"/>
          <p14:tracePt t="21763" x="2316163" y="3065463"/>
          <p14:tracePt t="21776" x="2303463" y="3078163"/>
          <p14:tracePt t="21784" x="2290763" y="3078163"/>
          <p14:tracePt t="21798" x="2278063" y="3090863"/>
          <p14:tracePt t="21806" x="2265363" y="3090863"/>
          <p14:tracePt t="21811" x="2252663" y="3090863"/>
          <p14:tracePt t="21819" x="2239963" y="3090863"/>
          <p14:tracePt t="21824" x="2228850" y="3090863"/>
          <p14:tracePt t="21833" x="2216150" y="3103563"/>
          <p14:tracePt t="21839" x="2203450" y="3103563"/>
          <p14:tracePt t="21855" x="2190750" y="3103563"/>
          <p14:tracePt t="21859" x="2178050" y="3103563"/>
          <p14:tracePt t="21866" x="2165350" y="3103563"/>
          <p14:tracePt t="21872" x="2152650" y="3103563"/>
          <p14:tracePt t="21880" x="2152650" y="3116263"/>
          <p14:tracePt t="21890" x="2139950" y="3116263"/>
          <p14:tracePt t="21905" x="2127250" y="3116263"/>
          <p14:tracePt t="21915" x="2116138" y="3116263"/>
          <p14:tracePt t="21921" x="2116138" y="3128963"/>
          <p14:tracePt t="21928" x="2103438" y="3128963"/>
          <p14:tracePt t="21935" x="2090738" y="3128963"/>
          <p14:tracePt t="21949" x="2078038" y="3141663"/>
          <p14:tracePt t="21956" x="2065338" y="3141663"/>
          <p14:tracePt t="21971" x="2052638" y="3141663"/>
          <p14:tracePt t="21983" x="2039938" y="3141663"/>
          <p14:tracePt t="21989" x="2039938" y="3154363"/>
          <p14:tracePt t="21997" x="2027238" y="3154363"/>
          <p14:tracePt t="22004" x="2014538" y="3154363"/>
          <p14:tracePt t="22023" x="2003425" y="3154363"/>
          <p14:tracePt t="22031" x="2003425" y="3165475"/>
          <p14:tracePt t="22051" x="1990725" y="3165475"/>
          <p14:tracePt t="22066" x="1978025" y="3165475"/>
          <p14:tracePt t="22079" x="1965325" y="3178175"/>
          <p14:tracePt t="22106" x="1952625" y="3178175"/>
          <p14:tracePt t="22120" x="1939925" y="3178175"/>
          <p14:tracePt t="22127" x="1939925" y="3190875"/>
          <p14:tracePt t="22161" x="1927225" y="3190875"/>
          <p14:tracePt t="22169" x="1927225" y="3203575"/>
          <p14:tracePt t="22183" x="1914525" y="3203575"/>
          <p14:tracePt t="22203" x="1914525" y="3216275"/>
          <p14:tracePt t="22209" x="1903413" y="3216275"/>
          <p14:tracePt t="22223" x="1890713" y="3228975"/>
          <p14:tracePt t="22244" x="1878013" y="3228975"/>
          <p14:tracePt t="22257" x="1878013" y="3241675"/>
          <p14:tracePt t="22279" x="1865313" y="3241675"/>
          <p14:tracePt t="22299" x="1852613" y="3241675"/>
          <p14:tracePt t="22314" x="1852613" y="3254375"/>
          <p14:tracePt t="22326" x="1839913" y="3254375"/>
          <p14:tracePt t="22347" x="1827213" y="3254375"/>
          <p14:tracePt t="22355" x="1827213" y="3267075"/>
          <p14:tracePt t="22374" x="1814513" y="3267075"/>
          <p14:tracePt t="22464" x="1801813" y="3278188"/>
          <p14:tracePt t="23048" x="1814513" y="3278188"/>
          <p14:tracePt t="23090" x="1827213" y="3278188"/>
          <p14:tracePt t="23207" x="1839913" y="3278188"/>
          <p14:tracePt t="23290" x="1852613" y="3278188"/>
          <p14:tracePt t="23434" x="1839913" y="3278188"/>
          <p14:tracePt t="23468" x="1827213" y="3290888"/>
          <p14:tracePt t="23474" x="1814513" y="3303588"/>
          <p14:tracePt t="23482" x="1790700" y="3341688"/>
          <p14:tracePt t="23489" x="1752600" y="3378200"/>
          <p14:tracePt t="23494" x="1714500" y="3441700"/>
          <p14:tracePt t="23501" x="1652588" y="3516313"/>
          <p14:tracePt t="23507" x="1614488" y="3567113"/>
          <p14:tracePt t="23516" x="1577975" y="3603625"/>
          <p14:tracePt t="23523" x="1565275" y="3629025"/>
          <p14:tracePt t="23529" x="1552575" y="3641725"/>
          <p14:tracePt t="23539" x="1552575" y="3654425"/>
          <p14:tracePt t="23542" x="1539875" y="3667125"/>
          <p14:tracePt t="23549" x="1539875" y="3679825"/>
          <p14:tracePt t="23557" x="1527175" y="3679825"/>
          <p14:tracePt t="23563" x="1527175" y="3692525"/>
          <p14:tracePt t="23572" x="1514475" y="3692525"/>
          <p14:tracePt t="23584" x="1501775" y="3692525"/>
          <p14:tracePt t="23591" x="1501775" y="3703638"/>
          <p14:tracePt t="23611" x="1489075" y="3716338"/>
          <p14:tracePt t="23624" x="1476375" y="3716338"/>
          <p14:tracePt t="23660" x="1465263" y="3729038"/>
          <p14:tracePt t="23687" x="1452563" y="3729038"/>
          <p14:tracePt t="23709" x="1439863" y="3729038"/>
          <p14:tracePt t="23730" x="1427163" y="3729038"/>
          <p14:tracePt t="23756" x="1414463" y="3741738"/>
          <p14:tracePt t="23790" x="1401763" y="3741738"/>
          <p14:tracePt t="23826" x="1389063" y="3741738"/>
          <p14:tracePt t="23853" x="1376363" y="3741738"/>
          <p14:tracePt t="23907" x="1376363" y="3729038"/>
          <p14:tracePt t="23941" x="1389063" y="3716338"/>
          <p14:tracePt t="23963" x="1401763" y="3716338"/>
          <p14:tracePt t="23984" x="1401763" y="3703638"/>
          <p14:tracePt t="23990" x="1414463" y="3703638"/>
          <p14:tracePt t="24011" x="1427163" y="3703638"/>
          <p14:tracePt t="24024" x="1439863" y="3703638"/>
          <p14:tracePt t="24030" x="1439863" y="3692525"/>
          <p14:tracePt t="24038" x="1452563" y="3692525"/>
          <p14:tracePt t="24044" x="1465263" y="3692525"/>
          <p14:tracePt t="24057" x="1476375" y="3692525"/>
          <p14:tracePt t="24066" x="1489075" y="3692525"/>
          <p14:tracePt t="24072" x="1501775" y="3692525"/>
          <p14:tracePt t="24079" x="1514475" y="3679825"/>
          <p14:tracePt t="24086" x="1527175" y="3679825"/>
          <p14:tracePt t="24092" x="1539875" y="3679825"/>
          <p14:tracePt t="24100" x="1552575" y="3679825"/>
          <p14:tracePt t="24106" x="1565275" y="3679825"/>
          <p14:tracePt t="24112" x="1577975" y="3679825"/>
          <p14:tracePt t="24121" x="1589088" y="3679825"/>
          <p14:tracePt t="24126" x="1614488" y="3667125"/>
          <p14:tracePt t="24140" x="1627188" y="3667125"/>
          <p14:tracePt t="24155" x="1639888" y="3667125"/>
          <p14:tracePt t="24171" x="1652588" y="3667125"/>
          <p14:tracePt t="24181" x="1665288" y="3667125"/>
          <p14:tracePt t="24189" x="1677988" y="3667125"/>
          <p14:tracePt t="24206" x="1689100" y="3667125"/>
          <p14:tracePt t="24217" x="1701800" y="3667125"/>
          <p14:tracePt t="24231" x="1714500" y="3667125"/>
          <p14:tracePt t="24243" x="1727200" y="3667125"/>
          <p14:tracePt t="24271" x="1739900" y="3667125"/>
          <p14:tracePt t="24285" x="1752600" y="3667125"/>
          <p14:tracePt t="24299" x="1765300" y="3667125"/>
          <p14:tracePt t="24320" x="1778000" y="3654425"/>
          <p14:tracePt t="24333" x="1790700" y="3654425"/>
          <p14:tracePt t="24340" x="1801813" y="3654425"/>
          <p14:tracePt t="24354" x="1814513" y="3654425"/>
          <p14:tracePt t="24369" x="1827213" y="3654425"/>
          <p14:tracePt t="24374" x="1839913" y="3654425"/>
          <p14:tracePt t="24380" x="1852613" y="3654425"/>
          <p14:tracePt t="24396" x="1865313" y="3654425"/>
          <p14:tracePt t="24408" x="1878013" y="3654425"/>
          <p14:tracePt t="24416" x="1890713" y="3654425"/>
          <p14:tracePt t="24429" x="1903413" y="3654425"/>
          <p14:tracePt t="24450" x="1914525" y="3654425"/>
          <p14:tracePt t="24470" x="1927225" y="3654425"/>
          <p14:tracePt t="24485" x="1939925" y="3654425"/>
          <p14:tracePt t="24498" x="1952625" y="3654425"/>
          <p14:tracePt t="24512" x="1965325" y="3654425"/>
          <p14:tracePt t="24525" x="1978025" y="3654425"/>
          <p14:tracePt t="24560" x="1990725" y="3654425"/>
          <p14:tracePt t="24580" x="2003425" y="3654425"/>
          <p14:tracePt t="24603" x="2014538" y="3654425"/>
          <p14:tracePt t="24629" x="2027238" y="3654425"/>
          <p14:tracePt t="24656" x="2039938" y="3654425"/>
          <p14:tracePt t="24718" x="2052638" y="3654425"/>
          <p14:tracePt t="24760" x="2065338" y="3654425"/>
          <p14:tracePt t="24787" x="2078038" y="3654425"/>
          <p14:tracePt t="24800" x="2078038" y="3667125"/>
          <p14:tracePt t="24836" x="2090738" y="3667125"/>
          <p14:tracePt t="24876" x="2103438" y="3667125"/>
          <p14:tracePt t="24946" x="2116138" y="3667125"/>
          <p14:tracePt t="24980" x="2127250" y="3667125"/>
          <p14:tracePt t="25000" x="2139950" y="3667125"/>
          <p14:tracePt t="25014" x="2152650" y="3667125"/>
          <p14:tracePt t="25027" x="2165350" y="3667125"/>
          <p14:tracePt t="25034" x="2190750" y="3667125"/>
          <p14:tracePt t="25040" x="2216150" y="3667125"/>
          <p14:tracePt t="25047" x="2239963" y="3667125"/>
          <p14:tracePt t="25056" x="2265363" y="3667125"/>
          <p14:tracePt t="25062" x="2316163" y="3667125"/>
          <p14:tracePt t="25069" x="2352675" y="3667125"/>
          <p14:tracePt t="25074" x="2378075" y="3667125"/>
          <p14:tracePt t="25083" x="2428875" y="3667125"/>
          <p14:tracePt t="25090" x="2478088" y="3679825"/>
          <p14:tracePt t="25095" x="2541588" y="3679825"/>
          <p14:tracePt t="25105" x="2565400" y="3679825"/>
          <p14:tracePt t="25109" x="2616200" y="3692525"/>
          <p14:tracePt t="25116" x="2678113" y="3692525"/>
          <p14:tracePt t="25123" x="2690813" y="3692525"/>
          <p14:tracePt t="25131" x="2741613" y="3692525"/>
          <p14:tracePt t="25138" x="2790825" y="3692525"/>
          <p14:tracePt t="25144" x="2816225" y="3692525"/>
          <p14:tracePt t="25151" x="2841625" y="3692525"/>
          <p14:tracePt t="25157" x="2854325" y="3692525"/>
          <p14:tracePt t="25165" x="2879725" y="3692525"/>
          <p14:tracePt t="25172" x="2890838" y="3692525"/>
          <p14:tracePt t="25179" x="2903538" y="3692525"/>
          <p14:tracePt t="25186" x="2916238" y="3692525"/>
          <p14:tracePt t="25191" x="2928938" y="3692525"/>
          <p14:tracePt t="25199" x="2941638" y="3703638"/>
          <p14:tracePt t="25206" x="2954338" y="3703638"/>
          <p14:tracePt t="25213" x="2967038" y="3703638"/>
          <p14:tracePt t="25226" x="2979738" y="3703638"/>
          <p14:tracePt t="25234" x="2992438" y="3703638"/>
          <p14:tracePt t="25248" x="3003550" y="3716338"/>
          <p14:tracePt t="25260" x="3016250" y="3716338"/>
          <p14:tracePt t="25268" x="3028950" y="3716338"/>
          <p14:tracePt t="25274" x="3041650" y="3716338"/>
          <p14:tracePt t="25289" x="3054350" y="3729038"/>
          <p14:tracePt t="25295" x="3067050" y="3729038"/>
          <p14:tracePt t="25304" x="3079750" y="3729038"/>
          <p14:tracePt t="25316" x="3092450" y="3729038"/>
          <p14:tracePt t="25337" x="3103563" y="3729038"/>
          <p14:tracePt t="25351" x="3116263" y="3729038"/>
          <p14:tracePt t="25371" x="3128963" y="3729038"/>
          <p14:tracePt t="25399" x="3141663" y="3729038"/>
          <p14:tracePt t="25447" x="3154363" y="3741738"/>
          <p14:tracePt t="28155" x="3228975" y="3716338"/>
          <p14:tracePt t="28162" x="3467100" y="3629025"/>
          <p14:tracePt t="28167" x="3630613" y="3579813"/>
          <p14:tracePt t="28174" x="3743325" y="3567113"/>
          <p14:tracePt t="28183" x="3830638" y="3554413"/>
          <p14:tracePt t="28189" x="3930650" y="3529013"/>
          <p14:tracePt t="28196" x="4017963" y="3516313"/>
          <p14:tracePt t="28205" x="4056063" y="3516313"/>
          <p14:tracePt t="28208" x="4117975" y="3490913"/>
          <p14:tracePt t="28216" x="4143375" y="3479800"/>
          <p14:tracePt t="28223" x="4181475" y="3479800"/>
          <p14:tracePt t="28231" x="4217988" y="3479800"/>
          <p14:tracePt t="28239" x="4243388" y="3479800"/>
          <p14:tracePt t="28243" x="4256088" y="3479800"/>
          <p14:tracePt t="28251" x="4281488" y="3479800"/>
          <p14:tracePt t="28257" x="4294188" y="3479800"/>
          <p14:tracePt t="28273" x="4318000" y="3467100"/>
          <p14:tracePt t="28285" x="4330700" y="3467100"/>
          <p14:tracePt t="28299" x="4343400" y="3467100"/>
          <p14:tracePt t="28313" x="4356100" y="3467100"/>
          <p14:tracePt t="28320" x="4368800" y="3467100"/>
          <p14:tracePt t="28333" x="4381500" y="3467100"/>
          <p14:tracePt t="28341" x="4394200" y="3467100"/>
          <p14:tracePt t="28346" x="4406900" y="3467100"/>
          <p14:tracePt t="28356" x="4418013" y="3467100"/>
          <p14:tracePt t="28360" x="4430713" y="3467100"/>
          <p14:tracePt t="28367" x="4481513" y="3467100"/>
          <p14:tracePt t="28373" x="4543425" y="3467100"/>
          <p14:tracePt t="28380" x="4643438" y="3467100"/>
          <p14:tracePt t="28389" x="4768850" y="3441700"/>
          <p14:tracePt t="28395" x="4945063" y="3416300"/>
          <p14:tracePt t="28402" x="5057775" y="3416300"/>
          <p14:tracePt t="28408" x="5157788" y="3390900"/>
          <p14:tracePt t="28416" x="5307013" y="3367088"/>
          <p14:tracePt t="28422" x="5394325" y="3367088"/>
          <p14:tracePt t="28429" x="5483225" y="3367088"/>
          <p14:tracePt t="28437" x="5570538" y="3367088"/>
          <p14:tracePt t="28442" x="5657850" y="3367088"/>
          <p14:tracePt t="28449" x="5757863" y="3367088"/>
          <p14:tracePt t="28457" x="5857875" y="3354388"/>
          <p14:tracePt t="28463" x="5932488" y="3341688"/>
          <p14:tracePt t="28472" x="6008688" y="3341688"/>
          <p14:tracePt t="28478" x="6034088" y="3341688"/>
          <p14:tracePt t="28484" x="6070600" y="3341688"/>
          <p14:tracePt t="28491" x="6096000" y="3341688"/>
          <p14:tracePt t="28499" x="6108700" y="3341688"/>
          <p14:tracePt t="28506" x="6121400" y="3328988"/>
          <p14:tracePt t="28511" x="6134100" y="3328988"/>
          <p14:tracePt t="28519" x="6146800" y="3328988"/>
          <p14:tracePt t="28546" x="6157913" y="3328988"/>
          <p14:tracePt t="28644" x="6157913" y="3316288"/>
          <p14:tracePt t="28726" x="6146800" y="3316288"/>
          <p14:tracePt t="28740" x="6134100" y="3316288"/>
          <p14:tracePt t="28753" x="6121400" y="3316288"/>
          <p14:tracePt t="28759" x="6108700" y="3316288"/>
          <p14:tracePt t="28765" x="6096000" y="3316288"/>
          <p14:tracePt t="28780" x="6070600" y="3316288"/>
          <p14:tracePt t="28786" x="6057900" y="3316288"/>
          <p14:tracePt t="28792" x="6045200" y="3316288"/>
          <p14:tracePt t="28800" x="6021388" y="3316288"/>
          <p14:tracePt t="28807" x="6008688" y="3316288"/>
          <p14:tracePt t="28814" x="5983288" y="3316288"/>
          <p14:tracePt t="28822" x="5932488" y="3316288"/>
          <p14:tracePt t="28828" x="5883275" y="3303588"/>
          <p14:tracePt t="28835" x="5770563" y="3303588"/>
          <p14:tracePt t="28841" x="5545138" y="3303588"/>
          <p14:tracePt t="28849" x="5157788" y="3328988"/>
          <p14:tracePt t="28857" x="4868863" y="3378200"/>
          <p14:tracePt t="28862" x="4732338" y="3416300"/>
          <p14:tracePt t="28872" x="4568825" y="3454400"/>
          <p14:tracePt t="28875" x="4443413" y="3479800"/>
          <p14:tracePt t="28891" x="4230688" y="3516313"/>
          <p14:tracePt t="28895" x="4156075" y="3516313"/>
          <p14:tracePt t="28905" x="4092575" y="3516313"/>
          <p14:tracePt t="28909" x="4030663" y="3541713"/>
          <p14:tracePt t="28918" x="3943350" y="3567113"/>
          <p14:tracePt t="28924" x="3843338" y="3579813"/>
          <p14:tracePt t="28930" x="3756025" y="3590925"/>
          <p14:tracePt t="28939" x="3617913" y="3629025"/>
          <p14:tracePt t="28944" x="3467100" y="3641725"/>
          <p14:tracePt t="28951" x="3328988" y="3667125"/>
          <p14:tracePt t="28958" x="3228975" y="3679825"/>
          <p14:tracePt t="28966" x="3054350" y="3716338"/>
          <p14:tracePt t="28973" x="2941638" y="3754438"/>
          <p14:tracePt t="28979" x="2854325" y="3779838"/>
          <p14:tracePt t="28985" x="2754313" y="3803650"/>
          <p14:tracePt t="28992" x="2690813" y="3816350"/>
          <p14:tracePt t="29000" x="2654300" y="3829050"/>
          <p14:tracePt t="29008" x="2578100" y="3841750"/>
          <p14:tracePt t="29012" x="2528888" y="3854450"/>
          <p14:tracePt t="29022" x="2465388" y="3867150"/>
          <p14:tracePt t="29027" x="2416175" y="3879850"/>
          <p14:tracePt t="29034" x="2365375" y="3879850"/>
          <p14:tracePt t="29041" x="2316163" y="3905250"/>
          <p14:tracePt t="29048" x="2252663" y="3905250"/>
          <p14:tracePt t="29056" x="2165350" y="3916363"/>
          <p14:tracePt t="29061" x="2078038" y="3916363"/>
          <p14:tracePt t="29069" x="2014538" y="3916363"/>
          <p14:tracePt t="29075" x="1939925" y="3916363"/>
          <p14:tracePt t="29083" x="1903413" y="3929063"/>
          <p14:tracePt t="29090" x="1878013" y="3929063"/>
          <p14:tracePt t="29096" x="1852613" y="3941763"/>
          <p14:tracePt t="29105" x="1839913" y="3941763"/>
          <p14:tracePt t="29109" x="1827213" y="3941763"/>
          <p14:tracePt t="29123" x="1814513" y="3941763"/>
          <p14:tracePt t="29150" x="1801813" y="3941763"/>
          <p14:tracePt t="29186" x="1790700" y="3941763"/>
          <p14:tracePt t="29192" x="1790700" y="3954463"/>
          <p14:tracePt t="29214" x="1778000" y="3954463"/>
          <p14:tracePt t="29234" x="1765300" y="3954463"/>
          <p14:tracePt t="29260" x="1752600" y="3967163"/>
          <p14:tracePt t="29289" x="1739900" y="3979863"/>
          <p14:tracePt t="29302" x="1727200" y="3992563"/>
          <p14:tracePt t="29308" x="1714500" y="4005263"/>
          <p14:tracePt t="29322" x="1701800" y="4017963"/>
          <p14:tracePt t="29330" x="1689100" y="4017963"/>
          <p14:tracePt t="29336" x="1689100" y="4029075"/>
          <p14:tracePt t="29343" x="1677988" y="4029075"/>
          <p14:tracePt t="29350" x="1665288" y="4041775"/>
          <p14:tracePt t="29357" x="1665288" y="4054475"/>
          <p14:tracePt t="29364" x="1652588" y="4054475"/>
          <p14:tracePt t="29372" x="1639888" y="4067175"/>
          <p14:tracePt t="29378" x="1614488" y="4092575"/>
          <p14:tracePt t="29385" x="1601788" y="4105275"/>
          <p14:tracePt t="29391" x="1589088" y="4117975"/>
          <p14:tracePt t="29399" x="1565275" y="4141788"/>
          <p14:tracePt t="29405" x="1552575" y="4154488"/>
          <p14:tracePt t="29412" x="1552575" y="4167188"/>
          <p14:tracePt t="29419" x="1539875" y="4179888"/>
          <p14:tracePt t="29425" x="1527175" y="4205288"/>
          <p14:tracePt t="29433" x="1514475" y="4205288"/>
          <p14:tracePt t="29440" x="1514475" y="4217988"/>
          <p14:tracePt t="29445" x="1514475" y="4230688"/>
          <p14:tracePt t="29455" x="1501775" y="4230688"/>
          <p14:tracePt t="29467" x="1501775" y="4241800"/>
          <p14:tracePt t="29473" x="1489075" y="4241800"/>
          <p14:tracePt t="29494" x="1476375" y="4254500"/>
          <p14:tracePt t="29529" x="1476375" y="4267200"/>
          <p14:tracePt t="29557" x="1476375" y="4279900"/>
          <p14:tracePt t="29675" x="1489075" y="4279900"/>
          <p14:tracePt t="29715" x="1489075" y="4267200"/>
          <p14:tracePt t="29722" x="1501775" y="4267200"/>
          <p14:tracePt t="29790" x="1514475" y="4254500"/>
          <p14:tracePt t="29832" x="1527175" y="4254500"/>
          <p14:tracePt t="29859" x="1539875" y="4241800"/>
          <p14:tracePt t="29886" x="1552575" y="4241800"/>
          <p14:tracePt t="29900" x="1565275" y="4230688"/>
          <p14:tracePt t="29941" x="1577975" y="4230688"/>
          <p14:tracePt t="29948" x="1577975" y="4217988"/>
          <p14:tracePt t="29970" x="1589088" y="4217988"/>
          <p14:tracePt t="29989" x="1601788" y="4217988"/>
          <p14:tracePt t="30004" x="1614488" y="4217988"/>
          <p14:tracePt t="30009" x="1614488" y="4205288"/>
          <p14:tracePt t="30017" x="1627188" y="4205288"/>
          <p14:tracePt t="30023" x="1627188" y="4192588"/>
          <p14:tracePt t="30030" x="1639888" y="4192588"/>
          <p14:tracePt t="30043" x="1652588" y="4192588"/>
          <p14:tracePt t="30058" x="1665288" y="4192588"/>
          <p14:tracePt t="30065" x="1689100" y="4179888"/>
          <p14:tracePt t="30072" x="1701800" y="4179888"/>
          <p14:tracePt t="30079" x="1714500" y="4179888"/>
          <p14:tracePt t="30085" x="1727200" y="4179888"/>
          <p14:tracePt t="30091" x="1752600" y="4179888"/>
          <p14:tracePt t="30099" x="1765300" y="4179888"/>
          <p14:tracePt t="30107" x="1778000" y="4179888"/>
          <p14:tracePt t="30113" x="1790700" y="4179888"/>
          <p14:tracePt t="30122" x="1801813" y="4179888"/>
          <p14:tracePt t="30126" x="1814513" y="4179888"/>
          <p14:tracePt t="30141" x="1827213" y="4179888"/>
          <p14:tracePt t="30156" x="1839913" y="4179888"/>
          <p14:tracePt t="30169" x="1852613" y="4179888"/>
          <p14:tracePt t="30181" x="1865313" y="4179888"/>
          <p14:tracePt t="30195" x="1878013" y="4179888"/>
          <p14:tracePt t="30208" x="1890713" y="4179888"/>
          <p14:tracePt t="30223" x="1903413" y="4179888"/>
          <p14:tracePt t="30241" x="1914525" y="4179888"/>
          <p14:tracePt t="30251" x="1927225" y="4179888"/>
          <p14:tracePt t="30264" x="1939925" y="4179888"/>
          <p14:tracePt t="30277" x="1952625" y="4179888"/>
          <p14:tracePt t="30292" x="1965325" y="4179888"/>
          <p14:tracePt t="30300" x="1978025" y="4179888"/>
          <p14:tracePt t="30305" x="1978025" y="4192588"/>
          <p14:tracePt t="30320" x="1990725" y="4192588"/>
          <p14:tracePt t="30325" x="2003425" y="4192588"/>
          <p14:tracePt t="30340" x="2014538" y="4192588"/>
          <p14:tracePt t="30354" x="2014538" y="4205288"/>
          <p14:tracePt t="30368" x="2027238" y="4205288"/>
          <p14:tracePt t="30388" x="2039938" y="4205288"/>
          <p14:tracePt t="30394" x="2052638" y="4205288"/>
          <p14:tracePt t="30402" x="2052638" y="4217988"/>
          <p14:tracePt t="30416" x="2065338" y="4217988"/>
          <p14:tracePt t="30444" x="2078038" y="4217988"/>
          <p14:tracePt t="30464" x="2090738" y="4217988"/>
          <p14:tracePt t="30500" x="2103438" y="4217988"/>
          <p14:tracePt t="30525" x="2116138" y="4217988"/>
          <p14:tracePt t="30539" x="2116138" y="4205288"/>
          <p14:tracePt t="30545" x="2127250" y="4205288"/>
          <p14:tracePt t="30560" x="2127250" y="4192588"/>
          <p14:tracePt t="30566" x="2139950" y="4192588"/>
          <p14:tracePt t="30573" x="2139950" y="4179888"/>
          <p14:tracePt t="30594" x="2139950" y="4167188"/>
          <p14:tracePt t="30600" x="2139950" y="4154488"/>
          <p14:tracePt t="30607" x="2152650" y="4154488"/>
          <p14:tracePt t="30614" x="2152650" y="4141788"/>
          <p14:tracePt t="30642" x="2152650" y="4129088"/>
          <p14:tracePt t="30670" x="2152650" y="4117975"/>
          <p14:tracePt t="30677" x="2165350" y="4117975"/>
          <p14:tracePt t="30705" x="2165350" y="4105275"/>
          <p14:tracePt t="30855" x="2152650" y="4105275"/>
          <p14:tracePt t="30890" x="2139950" y="4117975"/>
          <p14:tracePt t="30911" x="2127250" y="4117975"/>
          <p14:tracePt t="31220" x="2116138" y="4117975"/>
          <p14:tracePt t="31226" x="2103438" y="4117975"/>
          <p14:tracePt t="31233" x="2090738" y="4129088"/>
          <p14:tracePt t="31241" x="2078038" y="4129088"/>
          <p14:tracePt t="31257" x="2052638" y="4129088"/>
          <p14:tracePt t="31260" x="2039938" y="4129088"/>
          <p14:tracePt t="31268" x="2027238" y="4129088"/>
          <p14:tracePt t="31274" x="2014538" y="4129088"/>
          <p14:tracePt t="31281" x="2003425" y="4129088"/>
          <p14:tracePt t="31290" x="1978025" y="4129088"/>
          <p14:tracePt t="31295" x="1965325" y="4141788"/>
          <p14:tracePt t="31303" x="1927225" y="4141788"/>
          <p14:tracePt t="31308" x="1914525" y="4141788"/>
          <p14:tracePt t="31316" x="1890713" y="4154488"/>
          <p14:tracePt t="31322" x="1852613" y="4154488"/>
          <p14:tracePt t="31329" x="1827213" y="4167188"/>
          <p14:tracePt t="31337" x="1790700" y="4179888"/>
          <p14:tracePt t="31343" x="1752600" y="4179888"/>
          <p14:tracePt t="31351" x="1727200" y="4192588"/>
          <p14:tracePt t="31357" x="1701800" y="4205288"/>
          <p14:tracePt t="31364" x="1665288" y="4205288"/>
          <p14:tracePt t="31372" x="1652588" y="4217988"/>
          <p14:tracePt t="31379" x="1627188" y="4217988"/>
          <p14:tracePt t="31384" x="1614488" y="4217988"/>
          <p14:tracePt t="31391" x="1601788" y="4230688"/>
          <p14:tracePt t="31398" x="1589088" y="4230688"/>
          <p14:tracePt t="31406" x="1577975" y="4230688"/>
          <p14:tracePt t="31412" x="1552575" y="4241800"/>
          <p14:tracePt t="31434" x="1539875" y="4241800"/>
          <p14:tracePt t="31446" x="1527175" y="4241800"/>
          <p14:tracePt t="31454" x="1527175" y="4254500"/>
          <p14:tracePt t="31468" x="1514475" y="4254500"/>
          <p14:tracePt t="31474" x="1501775" y="4254500"/>
          <p14:tracePt t="31495" x="1489075" y="4254500"/>
          <p14:tracePt t="31522" x="1476375" y="4254500"/>
          <p14:tracePt t="31550" x="1465263" y="4254500"/>
          <p14:tracePt t="31742" x="1476375" y="4254500"/>
          <p14:tracePt t="31770" x="1489075" y="4254500"/>
          <p14:tracePt t="31783" x="1489075" y="4241800"/>
          <p14:tracePt t="31797" x="1501775" y="4241800"/>
          <p14:tracePt t="31825" x="1514475" y="4230688"/>
          <p14:tracePt t="31853" x="1527175" y="4230688"/>
          <p14:tracePt t="31873" x="1539875" y="4230688"/>
          <p14:tracePt t="31921" x="1552575" y="4230688"/>
          <p14:tracePt t="31970" x="1565275" y="4230688"/>
          <p14:tracePt t="32190" x="1565275" y="4217988"/>
          <p14:tracePt t="32786" x="1577975" y="4217988"/>
          <p14:tracePt t="32843" x="1577975" y="4230688"/>
          <p14:tracePt t="32856" x="1589088" y="4230688"/>
          <p14:tracePt t="32882" x="1601788" y="4241800"/>
          <p14:tracePt t="32911" x="1614488" y="4241800"/>
          <p14:tracePt t="32939" x="1627188" y="4241800"/>
          <p14:tracePt t="32959" x="1627188" y="4254500"/>
          <p14:tracePt t="32972" x="1639888" y="4254500"/>
          <p14:tracePt t="33001" x="1639888" y="4267200"/>
          <p14:tracePt t="33021" x="1652588" y="4279900"/>
          <p14:tracePt t="33048" x="1665288" y="4292600"/>
          <p14:tracePt t="33069" x="1677988" y="4305300"/>
          <p14:tracePt t="33082" x="1689100" y="4305300"/>
          <p14:tracePt t="33089" x="1689100" y="4318000"/>
          <p14:tracePt t="33096" x="1701800" y="4318000"/>
          <p14:tracePt t="33123" x="1714500" y="4330700"/>
          <p14:tracePt t="33138" x="1727200" y="4330700"/>
          <p14:tracePt t="33150" x="1739900" y="4341813"/>
          <p14:tracePt t="33157" x="1752600" y="4341813"/>
          <p14:tracePt t="33172" x="1765300" y="4341813"/>
          <p14:tracePt t="33186" x="1778000" y="4354513"/>
          <p14:tracePt t="33191" x="1790700" y="4354513"/>
          <p14:tracePt t="33199" x="1801813" y="4354513"/>
          <p14:tracePt t="33207" x="1814513" y="4367213"/>
          <p14:tracePt t="33213" x="1839913" y="4367213"/>
          <p14:tracePt t="33220" x="1852613" y="4367213"/>
          <p14:tracePt t="33226" x="1878013" y="4379913"/>
          <p14:tracePt t="33232" x="1878013" y="4392613"/>
          <p14:tracePt t="33240" x="1890713" y="4392613"/>
          <p14:tracePt t="33246" x="1903413" y="4392613"/>
          <p14:tracePt t="33256" x="1914525" y="4392613"/>
          <p14:tracePt t="33260" x="1927225" y="4392613"/>
          <p14:tracePt t="33275" x="1939925" y="4392613"/>
          <p14:tracePt t="33280" x="1952625" y="4392613"/>
          <p14:tracePt t="33291" x="1965325" y="4392613"/>
          <p14:tracePt t="33301" x="1978025" y="4392613"/>
          <p14:tracePt t="33308" x="1990725" y="4392613"/>
          <p14:tracePt t="33316" x="2003425" y="4392613"/>
          <p14:tracePt t="33324" x="2003425" y="4379913"/>
          <p14:tracePt t="33329" x="2014538" y="4379913"/>
          <p14:tracePt t="33336" x="2027238" y="4379913"/>
          <p14:tracePt t="33343" x="2039938" y="4367213"/>
          <p14:tracePt t="33350" x="2052638" y="4354513"/>
          <p14:tracePt t="33357" x="2065338" y="4341813"/>
          <p14:tracePt t="33364" x="2078038" y="4330700"/>
          <p14:tracePt t="33372" x="2090738" y="4305300"/>
          <p14:tracePt t="33377" x="2116138" y="4305300"/>
          <p14:tracePt t="33385" x="2116138" y="4292600"/>
          <p14:tracePt t="33391" x="2139950" y="4254500"/>
          <p14:tracePt t="33398" x="2165350" y="4254500"/>
          <p14:tracePt t="33405" x="2178050" y="4230688"/>
          <p14:tracePt t="33413" x="2178050" y="4217988"/>
          <p14:tracePt t="33419" x="2190750" y="4205288"/>
          <p14:tracePt t="33433" x="2190750" y="4192588"/>
          <p14:tracePt t="33440" x="2203450" y="4192588"/>
          <p14:tracePt t="33447" x="2203450" y="4179888"/>
          <p14:tracePt t="33460" x="2216150" y="4167188"/>
          <p14:tracePt t="33467" x="2216150" y="4154488"/>
          <p14:tracePt t="33481" x="2228850" y="4141788"/>
          <p14:tracePt t="33495" x="2228850" y="4129088"/>
          <p14:tracePt t="33508" x="2228850" y="4117975"/>
          <p14:tracePt t="33525" x="2228850" y="4105275"/>
          <p14:tracePt t="33529" x="2239963" y="4105275"/>
          <p14:tracePt t="33542" x="2239963" y="4092575"/>
          <p14:tracePt t="33564" x="2239963" y="4079875"/>
          <p14:tracePt t="33591" x="2239963" y="4067175"/>
          <p14:tracePt t="33611" x="2239963" y="4054475"/>
          <p14:tracePt t="33667" x="2239963" y="4041775"/>
          <p14:tracePt t="35186" x="2365375" y="3979863"/>
          <p14:tracePt t="35192" x="2616200" y="3905250"/>
          <p14:tracePt t="35199" x="2854325" y="3841750"/>
          <p14:tracePt t="35206" x="3041650" y="3803650"/>
          <p14:tracePt t="35213" x="3154363" y="3779838"/>
          <p14:tracePt t="35219" x="3205163" y="3767138"/>
          <p14:tracePt t="35225" x="3267075" y="3767138"/>
          <p14:tracePt t="35233" x="3279775" y="3767138"/>
          <p14:tracePt t="35241" x="3305175" y="3767138"/>
          <p14:tracePt t="35246" x="3341688" y="3767138"/>
          <p14:tracePt t="35255" x="3367088" y="3767138"/>
          <p14:tracePt t="35260" x="3392488" y="3767138"/>
          <p14:tracePt t="35267" x="3405188" y="3767138"/>
          <p14:tracePt t="35274" x="3429000" y="3767138"/>
          <p14:tracePt t="35282" x="3454400" y="3767138"/>
          <p14:tracePt t="35290" x="3479800" y="3767138"/>
          <p14:tracePt t="35295" x="3530600" y="3767138"/>
          <p14:tracePt t="35303" x="3592513" y="3754438"/>
          <p14:tracePt t="35308" x="3667125" y="3741738"/>
          <p14:tracePt t="35316" x="3767138" y="3741738"/>
          <p14:tracePt t="35323" x="3867150" y="3741738"/>
          <p14:tracePt t="35330" x="3956050" y="3741738"/>
          <p14:tracePt t="35336" x="4043363" y="3741738"/>
          <p14:tracePt t="35342" x="4117975" y="3741738"/>
          <p14:tracePt t="35350" x="4168775" y="3741738"/>
          <p14:tracePt t="35357" x="4230688" y="3741738"/>
          <p14:tracePt t="35364" x="4294188" y="3741738"/>
          <p14:tracePt t="35373" x="4356100" y="3741738"/>
          <p14:tracePt t="35377" x="4430713" y="3741738"/>
          <p14:tracePt t="35384" x="4481513" y="3741738"/>
          <p14:tracePt t="35392" x="4530725" y="3741738"/>
          <p14:tracePt t="35398" x="4568825" y="3741738"/>
          <p14:tracePt t="35407" x="4606925" y="3741738"/>
          <p14:tracePt t="35412" x="4656138" y="3741738"/>
          <p14:tracePt t="35419" x="4719638" y="3729038"/>
          <p14:tracePt t="35425" x="4781550" y="3716338"/>
          <p14:tracePt t="35433" x="4856163" y="3703638"/>
          <p14:tracePt t="35440" x="4956175" y="3667125"/>
          <p14:tracePt t="35446" x="5068888" y="3616325"/>
          <p14:tracePt t="35453" x="5181600" y="3603625"/>
          <p14:tracePt t="35459" x="5281613" y="3567113"/>
          <p14:tracePt t="35467" x="5383213" y="3554413"/>
          <p14:tracePt t="35474" x="5457825" y="3541713"/>
          <p14:tracePt t="35481" x="5532438" y="3541713"/>
          <p14:tracePt t="35489" x="5595938" y="3516313"/>
          <p14:tracePt t="35494" x="5670550" y="3503613"/>
          <p14:tracePt t="35500" x="5708650" y="3503613"/>
          <p14:tracePt t="35508" x="5745163" y="3479800"/>
          <p14:tracePt t="35515" x="5757863" y="3479800"/>
          <p14:tracePt t="35523" x="5770563" y="3479800"/>
          <p14:tracePt t="35529" x="5770563" y="3467100"/>
          <p14:tracePt t="35536" x="5783263" y="3467100"/>
          <p14:tracePt t="35542" x="5795963" y="3454400"/>
          <p14:tracePt t="35549" x="5821363" y="3441700"/>
          <p14:tracePt t="35556" x="5832475" y="3441700"/>
          <p14:tracePt t="35563" x="5883275" y="3403600"/>
          <p14:tracePt t="35569" x="5921375" y="3390900"/>
          <p14:tracePt t="35576" x="5970588" y="3354388"/>
          <p14:tracePt t="35583" x="6021388" y="3316288"/>
          <p14:tracePt t="35590" x="6070600" y="3290888"/>
          <p14:tracePt t="35597" x="6096000" y="3267075"/>
          <p14:tracePt t="35606" x="6134100" y="3241675"/>
          <p14:tracePt t="35611" x="6146800" y="3216275"/>
          <p14:tracePt t="35619" x="6146800" y="3203575"/>
          <p14:tracePt t="35624" x="6157913" y="3190875"/>
          <p14:tracePt t="35632" x="6183313" y="3178175"/>
          <p14:tracePt t="35639" x="6183313" y="3154363"/>
          <p14:tracePt t="35645" x="6196013" y="3141663"/>
          <p14:tracePt t="35653" x="6196013" y="3103563"/>
          <p14:tracePt t="35659" x="6208713" y="3078163"/>
          <p14:tracePt t="35666" x="6221413" y="3041650"/>
          <p14:tracePt t="35674" x="6221413" y="3003550"/>
          <p14:tracePt t="35680" x="6221413" y="2928938"/>
          <p14:tracePt t="35690" x="6221413" y="2890838"/>
          <p14:tracePt t="35693" x="6221413" y="2816225"/>
          <p14:tracePt t="35700" x="6221413" y="2728913"/>
          <p14:tracePt t="35708" x="6208713" y="2678113"/>
          <p14:tracePt t="35714" x="6196013" y="2627313"/>
          <p14:tracePt t="35723" x="6196013" y="2603500"/>
          <p14:tracePt t="35728" x="6183313" y="2590800"/>
          <p14:tracePt t="35736" x="6183313" y="2578100"/>
          <p14:tracePt t="35742" x="6157913" y="2552700"/>
          <p14:tracePt t="35749" x="6157913" y="2540000"/>
          <p14:tracePt t="35757" x="6146800" y="2527300"/>
          <p14:tracePt t="35762" x="6146800" y="2516188"/>
          <p14:tracePt t="35769" x="6134100" y="2503488"/>
          <p14:tracePt t="35775" x="6121400" y="2490788"/>
          <p14:tracePt t="35783" x="6108700" y="2478088"/>
          <p14:tracePt t="35791" x="6083300" y="2465388"/>
          <p14:tracePt t="35796" x="6057900" y="2439988"/>
          <p14:tracePt t="35806" x="6045200" y="2439988"/>
          <p14:tracePt t="35810" x="6021388" y="2414588"/>
          <p14:tracePt t="35817" x="5970588" y="2390775"/>
          <p14:tracePt t="35824" x="5932488" y="2378075"/>
          <p14:tracePt t="35832" x="5883275" y="2365375"/>
          <p14:tracePt t="35839" x="5821363" y="2339975"/>
          <p14:tracePt t="35844" x="5757863" y="2327275"/>
          <p14:tracePt t="35852" x="5708650" y="2314575"/>
          <p14:tracePt t="35858" x="5670550" y="2303463"/>
          <p14:tracePt t="35865" x="5632450" y="2303463"/>
          <p14:tracePt t="35873" x="5619750" y="2290763"/>
          <p14:tracePt t="35879" x="5583238" y="2290763"/>
          <p14:tracePt t="35886" x="5545138" y="2290763"/>
          <p14:tracePt t="35892" x="5507038" y="2290763"/>
          <p14:tracePt t="35908" x="5419725" y="2290763"/>
          <p14:tracePt t="35913" x="5383213" y="2290763"/>
          <p14:tracePt t="35920" x="5332413" y="2290763"/>
          <p14:tracePt t="35927" x="5270500" y="2290763"/>
          <p14:tracePt t="35934" x="5207000" y="2303463"/>
          <p14:tracePt t="35942" x="5157788" y="2314575"/>
          <p14:tracePt t="35949" x="5094288" y="2314575"/>
          <p14:tracePt t="35956" x="5045075" y="2339975"/>
          <p14:tracePt t="35961" x="5006975" y="2352675"/>
          <p14:tracePt t="35969" x="4981575" y="2365375"/>
          <p14:tracePt t="35975" x="4932363" y="2378075"/>
          <p14:tracePt t="35983" x="4868863" y="2403475"/>
          <p14:tracePt t="35990" x="4843463" y="2414588"/>
          <p14:tracePt t="35995" x="4781550" y="2427288"/>
          <p14:tracePt t="36003" x="4743450" y="2452688"/>
          <p14:tracePt t="36009" x="4706938" y="2478088"/>
          <p14:tracePt t="36017" x="4668838" y="2503488"/>
          <p14:tracePt t="36025" x="4619625" y="2516188"/>
          <p14:tracePt t="36030" x="4606925" y="2540000"/>
          <p14:tracePt t="36041" x="4581525" y="2552700"/>
          <p14:tracePt t="36043" x="4568825" y="2565400"/>
          <p14:tracePt t="36050" x="4556125" y="2578100"/>
          <p14:tracePt t="36058" x="4530725" y="2578100"/>
          <p14:tracePt t="36065" x="4530725" y="2590800"/>
          <p14:tracePt t="36073" x="4506913" y="2590800"/>
          <p14:tracePt t="36079" x="4494213" y="2616200"/>
          <p14:tracePt t="36087" x="4481513" y="2627313"/>
          <p14:tracePt t="36092" x="4456113" y="2640013"/>
          <p14:tracePt t="36099" x="4430713" y="2665413"/>
          <p14:tracePt t="36108" x="4406900" y="2690813"/>
          <p14:tracePt t="36113" x="4368800" y="2728913"/>
          <p14:tracePt t="36122" x="4343400" y="2740025"/>
          <p14:tracePt t="36126" x="4318000" y="2790825"/>
          <p14:tracePt t="36134" x="4294188" y="2816225"/>
          <p14:tracePt t="36140" x="4268788" y="2840038"/>
          <p14:tracePt t="36146" x="4256088" y="2878138"/>
          <p14:tracePt t="36156" x="4243388" y="2890838"/>
          <p14:tracePt t="36160" x="4230688" y="2903538"/>
          <p14:tracePt t="36169" x="4205288" y="2928938"/>
          <p14:tracePt t="36175" x="4205288" y="2941638"/>
          <p14:tracePt t="36182" x="4192588" y="2965450"/>
          <p14:tracePt t="36190" x="4168775" y="2978150"/>
          <p14:tracePt t="36195" x="4168775" y="2990850"/>
          <p14:tracePt t="36203" x="4156075" y="3028950"/>
          <p14:tracePt t="36209" x="4156075" y="3054350"/>
          <p14:tracePt t="36216" x="4130675" y="3090863"/>
          <p14:tracePt t="36225" x="4117975" y="3141663"/>
          <p14:tracePt t="36229" x="4105275" y="3178175"/>
          <p14:tracePt t="36237" x="4105275" y="3228975"/>
          <p14:tracePt t="36243" x="4068763" y="3278188"/>
          <p14:tracePt t="36251" x="4068763" y="3328988"/>
          <p14:tracePt t="36257" x="4056063" y="3354388"/>
          <p14:tracePt t="36264" x="4043363" y="3390900"/>
          <p14:tracePt t="36273" x="4043363" y="3416300"/>
          <p14:tracePt t="36277" x="4043363" y="3441700"/>
          <p14:tracePt t="36285" x="4043363" y="3467100"/>
          <p14:tracePt t="36291" x="4043363" y="3479800"/>
          <p14:tracePt t="36299" x="4043363" y="3490913"/>
          <p14:tracePt t="36306" x="4043363" y="3503613"/>
          <p14:tracePt t="36313" x="4043363" y="3529013"/>
          <p14:tracePt t="36319" x="4043363" y="3541713"/>
          <p14:tracePt t="36325" x="4043363" y="3567113"/>
          <p14:tracePt t="36334" x="4043363" y="3579813"/>
          <p14:tracePt t="36340" x="4043363" y="3603625"/>
          <p14:tracePt t="36346" x="4043363" y="3629025"/>
          <p14:tracePt t="36354" x="4043363" y="3641725"/>
          <p14:tracePt t="36360" x="4043363" y="3667125"/>
          <p14:tracePt t="36367" x="4043363" y="3679825"/>
          <p14:tracePt t="36374" x="4043363" y="3703638"/>
          <p14:tracePt t="36380" x="4043363" y="3741738"/>
          <p14:tracePt t="36390" x="4043363" y="3754438"/>
          <p14:tracePt t="36394" x="4043363" y="3767138"/>
          <p14:tracePt t="36401" x="4043363" y="3803650"/>
          <p14:tracePt t="36408" x="4056063" y="3829050"/>
          <p14:tracePt t="36416" x="4056063" y="3841750"/>
          <p14:tracePt t="36423" x="4056063" y="3854450"/>
          <p14:tracePt t="36429" x="4068763" y="3879850"/>
          <p14:tracePt t="36436" x="4068763" y="3905250"/>
          <p14:tracePt t="36443" x="4068763" y="3916363"/>
          <p14:tracePt t="36449" x="4081463" y="3941763"/>
          <p14:tracePt t="36457" x="4081463" y="3954463"/>
          <p14:tracePt t="36463" x="4092575" y="3967163"/>
          <p14:tracePt t="36470" x="4092575" y="3979863"/>
          <p14:tracePt t="36477" x="4092575" y="4005263"/>
          <p14:tracePt t="36484" x="4105275" y="4017963"/>
          <p14:tracePt t="36491" x="4105275" y="4029075"/>
          <p14:tracePt t="36498" x="4117975" y="4041775"/>
          <p14:tracePt t="36506" x="4117975" y="4054475"/>
          <p14:tracePt t="36511" x="4143375" y="4067175"/>
          <p14:tracePt t="36519" x="4156075" y="4079875"/>
          <p14:tracePt t="36525" x="4156075" y="4092575"/>
          <p14:tracePt t="36533" x="4168775" y="4105275"/>
          <p14:tracePt t="36541" x="4168775" y="4117975"/>
          <p14:tracePt t="36546" x="4181475" y="4129088"/>
          <p14:tracePt t="36559" x="4192588" y="4141788"/>
          <p14:tracePt t="36567" x="4205288" y="4154488"/>
          <p14:tracePt t="36580" x="4217988" y="4167188"/>
          <p14:tracePt t="36593" x="4230688" y="4179888"/>
          <p14:tracePt t="36614" x="4243388" y="4192588"/>
          <p14:tracePt t="36622" x="4256088" y="4192588"/>
          <p14:tracePt t="36628" x="4268788" y="4205288"/>
          <p14:tracePt t="36636" x="4268788" y="4217988"/>
          <p14:tracePt t="36642" x="4294188" y="4217988"/>
          <p14:tracePt t="36649" x="4318000" y="4230688"/>
          <p14:tracePt t="36656" x="4356100" y="4241800"/>
          <p14:tracePt t="36662" x="4394200" y="4267200"/>
          <p14:tracePt t="36670" x="4430713" y="4267200"/>
          <p14:tracePt t="36676" x="4481513" y="4292600"/>
          <p14:tracePt t="36684" x="4543425" y="4305300"/>
          <p14:tracePt t="36690" x="4606925" y="4330700"/>
          <p14:tracePt t="36697" x="4643438" y="4341813"/>
          <p14:tracePt t="36706" x="4681538" y="4341813"/>
          <p14:tracePt t="36710" x="4706938" y="4354513"/>
          <p14:tracePt t="36718" x="4743450" y="4354513"/>
          <p14:tracePt t="36725" x="4794250" y="4354513"/>
          <p14:tracePt t="36731" x="4843463" y="4367213"/>
          <p14:tracePt t="36741" x="4881563" y="4367213"/>
          <p14:tracePt t="36745" x="4968875" y="4379913"/>
          <p14:tracePt t="36753" x="5032375" y="4392613"/>
          <p14:tracePt t="36758" x="5106988" y="4392613"/>
          <p14:tracePt t="36766" x="5157788" y="4392613"/>
          <p14:tracePt t="36774" x="5194300" y="4392613"/>
          <p14:tracePt t="36779" x="5232400" y="4392613"/>
          <p14:tracePt t="36787" x="5257800" y="4392613"/>
          <p14:tracePt t="36793" x="5294313" y="4379913"/>
          <p14:tracePt t="36800" x="5319713" y="4379913"/>
          <p14:tracePt t="36807" x="5357813" y="4354513"/>
          <p14:tracePt t="36814" x="5383213" y="4354513"/>
          <p14:tracePt t="36822" x="5419725" y="4341813"/>
          <p14:tracePt t="36827" x="5457825" y="4330700"/>
          <p14:tracePt t="36835" x="5519738" y="4305300"/>
          <p14:tracePt t="36841" x="5583238" y="4292600"/>
          <p14:tracePt t="36847" x="5632450" y="4279900"/>
          <p14:tracePt t="36857" x="5708650" y="4254500"/>
          <p14:tracePt t="36863" x="5770563" y="4230688"/>
          <p14:tracePt t="36869" x="5808663" y="4205288"/>
          <p14:tracePt t="36875" x="5857875" y="4179888"/>
          <p14:tracePt t="36883" x="5883275" y="4167188"/>
          <p14:tracePt t="36891" x="5945188" y="4141788"/>
          <p14:tracePt t="36896" x="5995988" y="4105275"/>
          <p14:tracePt t="36903" x="6008688" y="4105275"/>
          <p14:tracePt t="36910" x="6045200" y="4079875"/>
          <p14:tracePt t="36917" x="6057900" y="4067175"/>
          <p14:tracePt t="36924" x="6083300" y="4067175"/>
          <p14:tracePt t="36930" x="6096000" y="4041775"/>
          <p14:tracePt t="36939" x="6108700" y="4041775"/>
          <p14:tracePt t="36944" x="6121400" y="4029075"/>
          <p14:tracePt t="36952" x="6134100" y="4029075"/>
          <p14:tracePt t="36959" x="6146800" y="4005263"/>
          <p14:tracePt t="36979" x="6157913" y="3992563"/>
          <p14:tracePt t="36992" x="6170613" y="3992563"/>
          <p14:tracePt t="37014" x="6170613" y="3979863"/>
          <p14:tracePt t="37020" x="6183313" y="3979863"/>
          <p14:tracePt t="37027" x="6183313" y="3967163"/>
          <p14:tracePt t="37268" x="6459538" y="3879850"/>
          <p14:tracePt t="37275" x="6784975" y="3792538"/>
          <p14:tracePt t="37281" x="7235825" y="3692525"/>
          <p14:tracePt t="37291" x="7510463" y="3667125"/>
          <p14:tracePt t="37294" x="7661275" y="3667125"/>
          <p14:tracePt t="37303" x="7810500" y="3667125"/>
          <p14:tracePt t="37308" x="7935913" y="3667125"/>
          <p14:tracePt t="37316" x="8074025" y="3667125"/>
          <p14:tracePt t="37323" x="8223250" y="3667125"/>
          <p14:tracePt t="37329" x="8324850" y="3667125"/>
          <p14:tracePt t="37337" x="8399463" y="3667125"/>
          <p14:tracePt t="37343" x="8435975" y="3667125"/>
          <p14:tracePt t="37351" x="8474075" y="3679825"/>
          <p14:tracePt t="37357" x="8512175" y="3692525"/>
          <p14:tracePt t="37364" x="8524875" y="3703638"/>
          <p14:tracePt t="37373" x="8537575" y="3703638"/>
          <p14:tracePt t="37377" x="8548688" y="3703638"/>
          <p14:tracePt t="37398" x="8561388" y="3703638"/>
          <p14:tracePt t="37516" x="8574088" y="3692525"/>
          <p14:tracePt t="37530" x="8574088" y="3679825"/>
          <p14:tracePt t="37535" x="8586788" y="3667125"/>
          <p14:tracePt t="37542" x="8599488" y="3654425"/>
          <p14:tracePt t="37550" x="8599488" y="3641725"/>
          <p14:tracePt t="37557" x="8599488" y="3616325"/>
          <p14:tracePt t="37564" x="8612188" y="3603625"/>
          <p14:tracePt t="37570" x="8624888" y="3579813"/>
          <p14:tracePt t="37583" x="8624888" y="3554413"/>
          <p14:tracePt t="37591" x="8637588" y="3529013"/>
          <p14:tracePt t="37597" x="8650288" y="3503613"/>
          <p14:tracePt t="37606" x="8650288" y="3479800"/>
          <p14:tracePt t="37611" x="8661400" y="3454400"/>
          <p14:tracePt t="37619" x="8674100" y="3441700"/>
          <p14:tracePt t="37625" x="8674100" y="3416300"/>
          <p14:tracePt t="37631" x="8686800" y="3403600"/>
          <p14:tracePt t="37640" x="8699500" y="3367088"/>
          <p14:tracePt t="37645" x="8712200" y="3316288"/>
          <p14:tracePt t="37653" x="8712200" y="3267075"/>
          <p14:tracePt t="37659" x="8724900" y="3228975"/>
          <p14:tracePt t="37666" x="8724900" y="3178175"/>
          <p14:tracePt t="37673" x="8737600" y="3165475"/>
          <p14:tracePt t="37680" x="8737600" y="3141663"/>
          <p14:tracePt t="37687" x="8737600" y="3116263"/>
          <p14:tracePt t="37693" x="8737600" y="3103563"/>
          <p14:tracePt t="37700" x="8737600" y="3090863"/>
          <p14:tracePt t="37708" x="8737600" y="3078163"/>
          <p14:tracePt t="37715" x="8750300" y="3078163"/>
          <p14:tracePt t="37723" x="8750300" y="3065463"/>
          <p14:tracePt t="37728" x="8750300" y="3054350"/>
          <p14:tracePt t="37742" x="8750300" y="3041650"/>
          <p14:tracePt t="37764" x="8750300" y="3028950"/>
          <p14:tracePt t="37776" x="8750300" y="3016250"/>
          <p14:tracePt t="37783" x="8750300" y="3003550"/>
          <p14:tracePt t="37790" x="8750300" y="2990850"/>
          <p14:tracePt t="37804" x="8763000" y="2978150"/>
          <p14:tracePt t="37810" x="8763000" y="2965450"/>
          <p14:tracePt t="37817" x="8763000" y="2952750"/>
          <p14:tracePt t="37824" x="8774113" y="2941638"/>
          <p14:tracePt t="37831" x="8774113" y="2928938"/>
          <p14:tracePt t="37840" x="8774113" y="2916238"/>
          <p14:tracePt t="37844" x="8774113" y="2903538"/>
          <p14:tracePt t="37852" x="8786813" y="2890838"/>
          <p14:tracePt t="37858" x="8786813" y="2865438"/>
          <p14:tracePt t="37865" x="8786813" y="2840038"/>
          <p14:tracePt t="37874" x="8786813" y="2828925"/>
          <p14:tracePt t="37892" x="8812213" y="2778125"/>
          <p14:tracePt t="37893" x="8812213" y="2740025"/>
          <p14:tracePt t="37900" x="8812213" y="2728913"/>
          <p14:tracePt t="37907" x="8812213" y="2716213"/>
          <p14:tracePt t="37914" x="8812213" y="2703513"/>
          <p14:tracePt t="37921" x="8812213" y="2690813"/>
          <p14:tracePt t="37934" x="8812213" y="2678113"/>
          <p14:tracePt t="37948" x="8812213" y="2665413"/>
          <p14:tracePt t="37970" x="8824913" y="2640013"/>
          <p14:tracePt t="37983" x="8824913" y="2627313"/>
          <p14:tracePt t="38320" x="8799513" y="2640013"/>
          <p14:tracePt t="38326" x="8774113" y="2665413"/>
          <p14:tracePt t="38332" x="8763000" y="2690813"/>
          <p14:tracePt t="38342" x="8737600" y="2703513"/>
          <p14:tracePt t="38346" x="8712200" y="2728913"/>
          <p14:tracePt t="38356" x="8699500" y="2752725"/>
          <p14:tracePt t="38359" x="8686800" y="2765425"/>
          <p14:tracePt t="38367" x="8674100" y="2790825"/>
          <p14:tracePt t="38374" x="8661400" y="2816225"/>
          <p14:tracePt t="38381" x="8650288" y="2840038"/>
          <p14:tracePt t="38389" x="8637588" y="2852738"/>
          <p14:tracePt t="38394" x="8624888" y="2878138"/>
          <p14:tracePt t="38402" x="8624888" y="2890838"/>
          <p14:tracePt t="38408" x="8612188" y="2903538"/>
          <p14:tracePt t="38415" x="8612188" y="2928938"/>
          <p14:tracePt t="38424" x="8599488" y="2952750"/>
          <p14:tracePt t="38429" x="8599488" y="2965450"/>
          <p14:tracePt t="38436" x="8599488" y="2978150"/>
          <p14:tracePt t="38442" x="8599488" y="2990850"/>
          <p14:tracePt t="38450" x="8586788" y="3003550"/>
          <p14:tracePt t="38464" x="8586788" y="3016250"/>
          <p14:tracePt t="38473" x="8586788" y="3028950"/>
          <p14:tracePt t="38484" x="8586788" y="3041650"/>
          <p14:tracePt t="38492" x="8586788" y="3054350"/>
          <p14:tracePt t="38512" x="8586788" y="3065463"/>
          <p14:tracePt t="38525" x="8586788" y="3078163"/>
          <p14:tracePt t="38545" x="8586788" y="3090863"/>
          <p14:tracePt t="38567" x="8586788" y="3103563"/>
          <p14:tracePt t="38580" x="8586788" y="3116263"/>
          <p14:tracePt t="38594" x="8586788" y="3128963"/>
          <p14:tracePt t="38609" x="8586788" y="3141663"/>
          <p14:tracePt t="38615" x="8586788" y="3154363"/>
          <p14:tracePt t="38635" x="8586788" y="3165475"/>
          <p14:tracePt t="38642" x="8586788" y="3178175"/>
          <p14:tracePt t="38659" x="8586788" y="3190875"/>
          <p14:tracePt t="38663" x="8586788" y="3203575"/>
          <p14:tracePt t="38670" x="8586788" y="3216275"/>
          <p14:tracePt t="38676" x="8586788" y="3228975"/>
          <p14:tracePt t="38684" x="8586788" y="3241675"/>
          <p14:tracePt t="38691" x="8586788" y="3254375"/>
          <p14:tracePt t="38704" x="8586788" y="3267075"/>
          <p14:tracePt t="38710" x="8586788" y="3278188"/>
          <p14:tracePt t="38718" x="8586788" y="3290888"/>
          <p14:tracePt t="38725" x="8574088" y="3303588"/>
          <p14:tracePt t="38740" x="8574088" y="3316288"/>
          <p14:tracePt t="38753" x="8574088" y="3328988"/>
          <p14:tracePt t="38773" x="8574088" y="3341688"/>
          <p14:tracePt t="38910" x="8574088" y="3328988"/>
          <p14:tracePt t="38931" x="8574088" y="3316288"/>
          <p14:tracePt t="38945" x="8574088" y="3303588"/>
          <p14:tracePt t="38958" x="8574088" y="3290888"/>
          <p14:tracePt t="38965" x="8574088" y="3278188"/>
          <p14:tracePt t="38972" x="8574088" y="3267075"/>
          <p14:tracePt t="38979" x="8574088" y="3241675"/>
          <p14:tracePt t="38986" x="8574088" y="3203575"/>
          <p14:tracePt t="38992" x="8561388" y="3178175"/>
          <p14:tracePt t="38999" x="8561388" y="3103563"/>
          <p14:tracePt t="39006" x="8561388" y="3041650"/>
          <p14:tracePt t="39014" x="8548688" y="2990850"/>
          <p14:tracePt t="39020" x="8548688" y="2928938"/>
          <p14:tracePt t="39026" x="8548688" y="2878138"/>
          <p14:tracePt t="39035" x="8548688" y="2840038"/>
          <p14:tracePt t="39041" x="8548688" y="2816225"/>
          <p14:tracePt t="39048" x="8548688" y="2790825"/>
          <p14:tracePt t="39056" x="8548688" y="2752725"/>
          <p14:tracePt t="39061" x="8548688" y="2740025"/>
          <p14:tracePt t="39070" x="8548688" y="2728913"/>
          <p14:tracePt t="39075" x="8548688" y="2703513"/>
          <p14:tracePt t="39083" x="8548688" y="2678113"/>
          <p14:tracePt t="39091" x="8548688" y="2652713"/>
          <p14:tracePt t="39095" x="8548688" y="2640013"/>
          <p14:tracePt t="39104" x="8561388" y="2627313"/>
          <p14:tracePt t="39109" x="8561388" y="2616200"/>
          <p14:tracePt t="39116" x="8561388" y="2603500"/>
          <p14:tracePt t="39124" x="8561388" y="2590800"/>
          <p14:tracePt t="39131" x="8561388" y="2578100"/>
          <p14:tracePt t="39141" x="8561388" y="2565400"/>
          <p14:tracePt t="39150" x="8561388" y="2552700"/>
          <p14:tracePt t="39158" x="8574088" y="2552700"/>
          <p14:tracePt t="39179" x="8574088" y="2540000"/>
          <p14:tracePt t="39213" x="8586788" y="2540000"/>
          <p14:tracePt t="39240" x="8599488" y="2540000"/>
          <p14:tracePt t="39255" x="8612188" y="2540000"/>
          <p14:tracePt t="39269" x="8624888" y="2552700"/>
          <p14:tracePt t="39275" x="8637588" y="2565400"/>
          <p14:tracePt t="39282" x="8650288" y="2578100"/>
          <p14:tracePt t="39290" x="8686800" y="2627313"/>
          <p14:tracePt t="39295" x="8737600" y="2678113"/>
          <p14:tracePt t="39303" x="8786813" y="2740025"/>
          <p14:tracePt t="39308" x="8837613" y="2816225"/>
          <p14:tracePt t="39316" x="8874125" y="2890838"/>
          <p14:tracePt t="39323" x="8924925" y="2965450"/>
          <p14:tracePt t="39329" x="8963025" y="3016250"/>
          <p14:tracePt t="39338" x="8986838" y="3054350"/>
          <p14:tracePt t="39342" x="8999538" y="3090863"/>
          <p14:tracePt t="39351" x="9024938" y="3128963"/>
          <p14:tracePt t="39357" x="9037638" y="3154363"/>
          <p14:tracePt t="39364" x="9050338" y="3165475"/>
          <p14:tracePt t="39373" x="9063038" y="3178175"/>
          <p14:tracePt t="39377" x="9075738" y="3203575"/>
          <p14:tracePt t="39385" x="9075738" y="3216275"/>
          <p14:tracePt t="39399" x="9088438" y="3228975"/>
          <p14:tracePt t="39405" x="9088438" y="3241675"/>
          <p14:tracePt t="39425" x="9099550" y="3241675"/>
          <p14:tracePt t="39433" x="9099550" y="3254375"/>
          <p14:tracePt t="39455" x="9099550" y="3267075"/>
          <p14:tracePt t="39756" x="9199563" y="3341688"/>
          <p14:tracePt t="39762" x="9337675" y="3441700"/>
          <p14:tracePt t="39770" x="9463088" y="3541713"/>
          <p14:tracePt t="39776" x="9537700" y="3603625"/>
          <p14:tracePt t="39783" x="9601200" y="3641725"/>
          <p14:tracePt t="39790" x="9650413" y="3679825"/>
          <p14:tracePt t="39796" x="9688513" y="3692525"/>
          <p14:tracePt t="39806" x="9701213" y="3703638"/>
          <p14:tracePt t="39810" x="9713913" y="3716338"/>
          <p14:tracePt t="39819" x="9713913" y="3729038"/>
          <p14:tracePt t="39825" x="9713913" y="3741738"/>
          <p14:tracePt t="39831" x="9726613" y="3754438"/>
          <p14:tracePt t="39853" x="9739313" y="3767138"/>
          <p14:tracePt t="39880" x="9739313" y="3779838"/>
          <p14:tracePt t="39894" x="9739313" y="3792538"/>
          <p14:tracePt t="39906" x="9750425" y="3792538"/>
          <p14:tracePt t="39920" x="9750425" y="3803650"/>
          <p14:tracePt t="39935" x="9763125" y="3803650"/>
          <p14:tracePt t="39949" x="9775825" y="3803650"/>
          <p14:tracePt t="39956" x="9775825" y="3816350"/>
          <p14:tracePt t="39963" x="9788525" y="3816350"/>
          <p14:tracePt t="39970" x="9788525" y="3829050"/>
          <p14:tracePt t="39975" x="9801225" y="3841750"/>
          <p14:tracePt t="39983" x="9826625" y="3841750"/>
          <p14:tracePt t="39991" x="9839325" y="3867150"/>
          <p14:tracePt t="39996" x="9852025" y="3879850"/>
          <p14:tracePt t="40003" x="9888538" y="3879850"/>
          <p14:tracePt t="40009" x="9901238" y="3905250"/>
          <p14:tracePt t="40016" x="9926638" y="3916363"/>
          <p14:tracePt t="40025" x="9939338" y="3916363"/>
          <p14:tracePt t="40030" x="9952038" y="3929063"/>
          <p14:tracePt t="40039" x="9975850" y="3941763"/>
          <p14:tracePt t="40043" x="9988550" y="3954463"/>
          <p14:tracePt t="40051" x="10001250" y="3967163"/>
          <p14:tracePt t="40058" x="10013950" y="3967163"/>
          <p14:tracePt t="40065" x="10026650" y="3979863"/>
          <p14:tracePt t="40074" x="10039350" y="3979863"/>
          <p14:tracePt t="40078" x="10052050" y="3992563"/>
          <p14:tracePt t="40086" x="10075863" y="4005263"/>
          <p14:tracePt t="40092" x="10088563" y="4005263"/>
          <p14:tracePt t="40100" x="10101263" y="4029075"/>
          <p14:tracePt t="40108" x="10126663" y="4054475"/>
          <p14:tracePt t="40112" x="10152063" y="4067175"/>
          <p14:tracePt t="40120" x="10177463" y="4079875"/>
          <p14:tracePt t="40126" x="10188575" y="4092575"/>
          <p14:tracePt t="40134" x="10213975" y="4117975"/>
          <p14:tracePt t="40141" x="10226675" y="4117975"/>
          <p14:tracePt t="40147" x="10252075" y="4141788"/>
          <p14:tracePt t="40156" x="10264775" y="4154488"/>
          <p14:tracePt t="40161" x="10264775" y="4167188"/>
          <p14:tracePt t="40168" x="10277475" y="4167188"/>
          <p14:tracePt t="40175" x="10288588" y="4167188"/>
          <p14:tracePt t="40181" x="10288588" y="4179888"/>
          <p14:tracePt t="40191" x="10301288" y="4179888"/>
          <p14:tracePt t="40195" x="10301288" y="4192588"/>
          <p14:tracePt t="40203" x="10313988" y="4192588"/>
          <p14:tracePt t="40209" x="10326688" y="4205288"/>
          <p14:tracePt t="40224" x="10339388" y="4217988"/>
          <p14:tracePt t="40240" x="10352088" y="4230688"/>
          <p14:tracePt t="40251" x="10364788" y="4241800"/>
          <p14:tracePt t="40265" x="10364788" y="4254500"/>
          <p14:tracePt t="40271" x="10377488" y="4254500"/>
          <p14:tracePt t="40292" x="10390188" y="4267200"/>
          <p14:tracePt t="40319" x="10401300" y="4267200"/>
          <p14:tracePt t="40326" x="10401300" y="4279900"/>
          <p14:tracePt t="40339" x="10414000" y="4279900"/>
          <p14:tracePt t="40346" x="10414000" y="4292600"/>
          <p14:tracePt t="40353" x="10426700" y="4292600"/>
          <p14:tracePt t="40368" x="10439400" y="4292600"/>
          <p14:tracePt t="40375" x="10439400" y="4305300"/>
          <p14:tracePt t="40390" x="10452100" y="4305300"/>
          <p14:tracePt t="40395" x="10452100" y="4318000"/>
          <p14:tracePt t="40408" x="10464800" y="4330700"/>
          <p14:tracePt t="40416" x="10477500" y="4330700"/>
          <p14:tracePt t="40429" x="10490200" y="4341813"/>
          <p14:tracePt t="40436" x="10502900" y="4341813"/>
          <p14:tracePt t="40443" x="10514013" y="4354513"/>
          <p14:tracePt t="40450" x="10526713" y="4367213"/>
          <p14:tracePt t="40457" x="10539413" y="4367213"/>
          <p14:tracePt t="40463" x="10539413" y="4379913"/>
          <p14:tracePt t="40473" x="10552113" y="4379913"/>
          <p14:tracePt t="40476" x="10552113" y="4392613"/>
          <p14:tracePt t="40491" x="10564813" y="4405313"/>
          <p14:tracePt t="40506" x="10577513" y="4405313"/>
          <p14:tracePt t="40512" x="10577513" y="4418013"/>
          <p14:tracePt t="40519" x="10590213" y="4418013"/>
          <p14:tracePt t="40534" x="10590213" y="4430713"/>
          <p14:tracePt t="40546" x="10602913" y="4430713"/>
          <p14:tracePt t="40553" x="10602913" y="4443413"/>
          <p14:tracePt t="40559" x="10614025" y="4443413"/>
          <p14:tracePt t="40580" x="10614025" y="4454525"/>
          <p14:tracePt t="40630" x="10614025" y="4467225"/>
          <p14:tracePt t="40642" x="10626725" y="4467225"/>
          <p14:tracePt t="40740" x="10626725" y="4479925"/>
          <p14:tracePt t="41805" x="10664825" y="4354513"/>
          <p14:tracePt t="41810" x="10702925" y="4141788"/>
          <p14:tracePt t="41817" x="10739438" y="3941763"/>
          <p14:tracePt t="41825" x="10802938" y="3829050"/>
          <p14:tracePt t="41830" x="10828338" y="3703638"/>
          <p14:tracePt t="41839" x="10877550" y="3616325"/>
          <p14:tracePt t="41844" x="10902950" y="3554413"/>
          <p14:tracePt t="41852" x="10952163" y="3490913"/>
          <p14:tracePt t="41858" x="10964863" y="3416300"/>
          <p14:tracePt t="41865" x="11002963" y="3341688"/>
          <p14:tracePt t="41874" x="11052175" y="3267075"/>
          <p14:tracePt t="41879" x="11077575" y="3216275"/>
          <p14:tracePt t="41891" x="11115675" y="3178175"/>
          <p14:tracePt t="41893" x="11141075" y="3141663"/>
          <p14:tracePt t="41900" x="11177588" y="3065463"/>
          <p14:tracePt t="41907" x="11241088" y="3003550"/>
          <p14:tracePt t="41914" x="11266488" y="2941638"/>
          <p14:tracePt t="41920" x="11315700" y="2852738"/>
          <p14:tracePt t="41926" x="11366500" y="2790825"/>
          <p14:tracePt t="41934" x="11403013" y="2728913"/>
          <p14:tracePt t="41942" x="11441113" y="2665413"/>
          <p14:tracePt t="41947" x="11466513" y="2627313"/>
          <p14:tracePt t="41957" x="11479213" y="2616200"/>
          <p14:tracePt t="41961" x="11490325" y="2590800"/>
          <p14:tracePt t="41969" x="11515725" y="2578100"/>
          <p14:tracePt t="41975" x="11515725" y="2565400"/>
          <p14:tracePt t="41983" x="11515725" y="2552700"/>
          <p14:tracePt t="41992" x="11515725" y="2540000"/>
          <p14:tracePt t="41995" x="11528425" y="2540000"/>
          <p14:tracePt t="42003" x="11528425" y="2527300"/>
          <p14:tracePt t="42023" x="11528425" y="2516188"/>
          <p14:tracePt t="42039" x="11541125" y="2503488"/>
          <p14:tracePt t="42080" x="11541125" y="2490788"/>
          <p14:tracePt t="42161" x="11528425" y="2490788"/>
          <p14:tracePt t="42181" x="11515725" y="2490788"/>
          <p14:tracePt t="42203" x="11503025" y="2490788"/>
          <p14:tracePt t="42231" x="11503025" y="2503488"/>
          <p14:tracePt t="42236" x="11490325" y="2503488"/>
          <p14:tracePt t="42259" x="11479213" y="2503488"/>
          <p14:tracePt t="42264" x="11479213" y="2516188"/>
          <p14:tracePt t="42286" x="11466513" y="2516188"/>
          <p14:tracePt t="42291" x="11453813" y="2527300"/>
          <p14:tracePt t="42299" x="11441113" y="2527300"/>
          <p14:tracePt t="42306" x="11415713" y="2540000"/>
          <p14:tracePt t="42313" x="11377613" y="2565400"/>
          <p14:tracePt t="42319" x="11303000" y="2590800"/>
          <p14:tracePt t="42326" x="11202988" y="2640013"/>
          <p14:tracePt t="42333" x="11102975" y="2703513"/>
          <p14:tracePt t="42340" x="10977563" y="2803525"/>
          <p14:tracePt t="42347" x="10852150" y="2890838"/>
          <p14:tracePt t="42354" x="10752138" y="2978150"/>
          <p14:tracePt t="42360" x="10652125" y="3054350"/>
          <p14:tracePt t="42367" x="10577513" y="3128963"/>
          <p14:tracePt t="42374" x="10502900" y="3154363"/>
          <p14:tracePt t="42380" x="10401300" y="3216275"/>
          <p14:tracePt t="42390" x="10313988" y="3278188"/>
          <p14:tracePt t="42394" x="10213975" y="3341688"/>
          <p14:tracePt t="42403" x="10126663" y="3416300"/>
          <p14:tracePt t="42408" x="10064750" y="3467100"/>
          <p14:tracePt t="42415" x="9988550" y="3503613"/>
          <p14:tracePt t="42424" x="9939338" y="3529013"/>
          <p14:tracePt t="42429" x="9901238" y="3554413"/>
          <p14:tracePt t="42437" x="9863138" y="3579813"/>
          <p14:tracePt t="42443" x="9839325" y="3590925"/>
          <p14:tracePt t="42450" x="9813925" y="3603625"/>
          <p14:tracePt t="42458" x="9801225" y="3616325"/>
          <p14:tracePt t="42464" x="9775825" y="3629025"/>
          <p14:tracePt t="42472" x="9763125" y="3641725"/>
          <p14:tracePt t="42476" x="9726613" y="3641725"/>
          <p14:tracePt t="42484" x="9701213" y="3654425"/>
          <p14:tracePt t="42491" x="9675813" y="3667125"/>
          <p14:tracePt t="42499" x="9637713" y="3679825"/>
          <p14:tracePt t="42507" x="9601200" y="3716338"/>
          <p14:tracePt t="42511" x="9563100" y="3729038"/>
          <p14:tracePt t="42519" x="9513888" y="3741738"/>
          <p14:tracePt t="42526" x="9488488" y="3767138"/>
          <p14:tracePt t="42533" x="9463088" y="3779838"/>
          <p14:tracePt t="42542" x="9450388" y="3792538"/>
          <p14:tracePt t="42545" x="9437688" y="3792538"/>
          <p14:tracePt t="42553" x="9424988" y="3803650"/>
          <p14:tracePt t="42560" x="9413875" y="3803650"/>
          <p14:tracePt t="42567" x="9401175" y="3816350"/>
          <p14:tracePt t="42575" x="9388475" y="3829050"/>
          <p14:tracePt t="42580" x="9363075" y="3854450"/>
          <p14:tracePt t="42587" x="9350375" y="3867150"/>
          <p14:tracePt t="42594" x="9337675" y="3879850"/>
          <p14:tracePt t="42601" x="9324975" y="3879850"/>
          <p14:tracePt t="42608" x="9301163" y="3905250"/>
          <p14:tracePt t="42615" x="9288463" y="3916363"/>
          <p14:tracePt t="42623" x="9275763" y="3916363"/>
          <p14:tracePt t="42629" x="9263063" y="3916363"/>
          <p14:tracePt t="42635" x="9250363" y="3929063"/>
          <p14:tracePt t="42650" x="9237663" y="3941763"/>
          <p14:tracePt t="42671" x="9224963" y="3954463"/>
          <p14:tracePt t="42685" x="9212263" y="3954463"/>
          <p14:tracePt t="42697" x="9212263" y="3967163"/>
          <p14:tracePt t="42706" x="9199563" y="3967163"/>
          <p14:tracePt t="42739" x="9188450" y="3967163"/>
          <p14:tracePt t="42759" x="9188450" y="3979863"/>
          <p14:tracePt t="42793" x="9175750" y="3979863"/>
          <p14:tracePt t="43386" x="9437688" y="3905250"/>
          <p14:tracePt t="43392" x="9875838" y="3779838"/>
          <p14:tracePt t="43398" x="10126663" y="3692525"/>
          <p14:tracePt t="43408" x="10339388" y="3641725"/>
          <p14:tracePt t="43413" x="10614025" y="3554413"/>
          <p14:tracePt t="43419" x="10828338" y="3503613"/>
          <p14:tracePt t="43426" x="10990263" y="3467100"/>
          <p14:tracePt t="43433" x="11241088" y="3390900"/>
          <p14:tracePt t="43442" x="11377613" y="3354388"/>
          <p14:tracePt t="43447" x="11515725" y="3316288"/>
          <p14:tracePt t="43454" x="11628438" y="3290888"/>
          <p14:tracePt t="43460" x="11828463" y="3254375"/>
          <p14:tracePt t="43468" x="11941175" y="3241675"/>
          <p14:tracePt t="43475" x="12066588" y="32416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1143000"/>
            <a:ext cx="11277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1. Show one adverse effect of differential dilatation (thermal expansion mismatch). Check out your surrounding if you can find any such example (Don’t forget to post a picture of whatever you have observed with proper explanation).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304800"/>
            <a:ext cx="1640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Question: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D4EFA8-CC97-4D59-A33A-3363240DD1CC}"/>
              </a:ext>
            </a:extLst>
          </p:cNvPr>
          <p:cNvSpPr txBox="1">
            <a:spLocks/>
          </p:cNvSpPr>
          <p:nvPr/>
        </p:nvSpPr>
        <p:spPr>
          <a:xfrm>
            <a:off x="1404464" y="2620008"/>
            <a:ext cx="9147940" cy="23372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1" i="0" u="none" strike="noStrike" kern="1200" cap="all" normalizeH="0" baseline="0" noProof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12</a:t>
            </a:fld>
            <a:endParaRPr lang="en-IN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5016F87-26D0-4FAD-A876-5A53E1EC1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45"/>
    </mc:Choice>
    <mc:Fallback xmlns="">
      <p:transition spd="slow" advTm="24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813" x="1514475" y="1901825"/>
          <p14:tracePt t="22819" x="1501775" y="1801813"/>
          <p14:tracePt t="22826" x="1439863" y="1589088"/>
          <p14:tracePt t="22833" x="1376363" y="1314450"/>
          <p14:tracePt t="22842" x="1314450" y="1125538"/>
          <p14:tracePt t="22846" x="1289050" y="925513"/>
          <p14:tracePt t="22854" x="1263650" y="825500"/>
          <p14:tracePt t="22860" x="1252538" y="763588"/>
          <p14:tracePt t="22868" x="1227138" y="725488"/>
          <p14:tracePt t="22875" x="1227138" y="676275"/>
          <p14:tracePt t="22881" x="1227138" y="663575"/>
          <p14:tracePt t="22890" x="1214438" y="625475"/>
          <p14:tracePt t="22894" x="1214438" y="612775"/>
          <p14:tracePt t="22902" x="1214438" y="600075"/>
          <p14:tracePt t="22923" x="1214438" y="588963"/>
          <p14:tracePt t="22949" x="1201738" y="588963"/>
          <p14:tracePt t="22971" x="1189038" y="588963"/>
          <p14:tracePt t="22984" x="1176338" y="588963"/>
          <p14:tracePt t="22991" x="1163638" y="588963"/>
          <p14:tracePt t="22998" x="1150938" y="588963"/>
          <p14:tracePt t="23026" x="1139825" y="588963"/>
          <p14:tracePt t="23031" x="1139825" y="576263"/>
          <p14:tracePt t="23041" x="1127125" y="576263"/>
          <p14:tracePt t="23053" x="1114425" y="576263"/>
          <p14:tracePt t="23060" x="1101725" y="576263"/>
          <p14:tracePt t="23075" x="1076325" y="563563"/>
          <p14:tracePt t="23080" x="1027113" y="538163"/>
          <p14:tracePt t="23089" x="901700" y="487363"/>
          <p14:tracePt t="23094" x="712788" y="412750"/>
          <p14:tracePt t="23102" x="476250" y="338138"/>
          <p14:tracePt t="23109" x="350838" y="312738"/>
          <p14:tracePt t="23115" x="250825" y="300038"/>
          <p14:tracePt t="23121" x="174625" y="287338"/>
          <p14:tracePt t="23128" x="112713" y="263525"/>
          <p14:tracePt t="23135" x="87313" y="263525"/>
          <p14:tracePt t="23143" x="74613" y="238125"/>
          <p14:tracePt t="23150" x="61913" y="225425"/>
          <p14:tracePt t="23159" x="38100" y="225425"/>
          <p14:tracePt t="23163" x="38100" y="212725"/>
          <p14:tracePt t="23169" x="25400" y="212725"/>
          <p14:tracePt t="23176" x="25400" y="200025"/>
          <p14:tracePt t="23184" x="25400" y="187325"/>
          <p14:tracePt t="23191" x="12700" y="187325"/>
          <p14:tracePt t="23198" x="12700" y="174625"/>
          <p14:tracePt t="23204" x="0" y="1746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22412" y="-732530"/>
            <a:ext cx="11717188" cy="7351750"/>
            <a:chOff x="322412" y="-732530"/>
            <a:chExt cx="11717188" cy="7351750"/>
          </a:xfrm>
        </p:grpSpPr>
        <p:grpSp>
          <p:nvGrpSpPr>
            <p:cNvPr id="2" name="Group 61"/>
            <p:cNvGrpSpPr/>
            <p:nvPr/>
          </p:nvGrpSpPr>
          <p:grpSpPr>
            <a:xfrm>
              <a:off x="322412" y="-732530"/>
              <a:ext cx="10548790" cy="7209530"/>
              <a:chOff x="184966" y="-1265930"/>
              <a:chExt cx="8197034" cy="7742930"/>
            </a:xfrm>
          </p:grpSpPr>
          <p:cxnSp>
            <p:nvCxnSpPr>
              <p:cNvPr id="3" name="Straight Connector 2"/>
              <p:cNvCxnSpPr/>
              <p:nvPr/>
            </p:nvCxnSpPr>
            <p:spPr>
              <a:xfrm flipV="1">
                <a:off x="990600" y="2743200"/>
                <a:ext cx="6477000" cy="76200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/>
              <p:nvPr/>
            </p:nvCxnSpPr>
            <p:spPr>
              <a:xfrm rot="5400000" flipH="1" flipV="1">
                <a:off x="-1599406" y="2971800"/>
                <a:ext cx="5180806" cy="79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1" name="Freeform 10"/>
              <p:cNvSpPr/>
              <p:nvPr/>
            </p:nvSpPr>
            <p:spPr>
              <a:xfrm rot="21368976">
                <a:off x="1364065" y="491553"/>
                <a:ext cx="3214659" cy="4963550"/>
              </a:xfrm>
              <a:custGeom>
                <a:avLst/>
                <a:gdLst>
                  <a:gd name="connsiteX0" fmla="*/ 0 w 2771336"/>
                  <a:gd name="connsiteY0" fmla="*/ 0 h 4963550"/>
                  <a:gd name="connsiteX1" fmla="*/ 506437 w 2771336"/>
                  <a:gd name="connsiteY1" fmla="*/ 4557932 h 4963550"/>
                  <a:gd name="connsiteX2" fmla="*/ 2771336 w 2771336"/>
                  <a:gd name="connsiteY2" fmla="*/ 2433711 h 4963550"/>
                  <a:gd name="connsiteX3" fmla="*/ 2771336 w 2771336"/>
                  <a:gd name="connsiteY3" fmla="*/ 2433711 h 49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1336" h="4963550">
                    <a:moveTo>
                      <a:pt x="0" y="0"/>
                    </a:moveTo>
                    <a:cubicBezTo>
                      <a:pt x="22274" y="2076157"/>
                      <a:pt x="44548" y="4152314"/>
                      <a:pt x="506437" y="4557932"/>
                    </a:cubicBezTo>
                    <a:cubicBezTo>
                      <a:pt x="968326" y="4963550"/>
                      <a:pt x="2771336" y="2433711"/>
                      <a:pt x="2771336" y="2433711"/>
                    </a:cubicBezTo>
                    <a:lnTo>
                      <a:pt x="2771336" y="2433711"/>
                    </a:lnTo>
                  </a:path>
                </a:pathLst>
              </a:cu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/>
              <p:cNvCxnSpPr/>
              <p:nvPr/>
            </p:nvCxnSpPr>
            <p:spPr>
              <a:xfrm rot="5400000" flipH="1" flipV="1">
                <a:off x="1104900" y="3924300"/>
                <a:ext cx="2286000" cy="7620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676400" y="4419600"/>
                <a:ext cx="1600200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524000" y="3886200"/>
                <a:ext cx="2209800" cy="158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533400" y="2514600"/>
                <a:ext cx="305428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0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62199" y="2819400"/>
                <a:ext cx="365218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0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029200" y="1905000"/>
                <a:ext cx="3352800" cy="892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(</a:t>
                </a:r>
                <a:r>
                  <a:rPr lang="en-US" sz="2400" b="1" dirty="0" err="1"/>
                  <a:t>Interatomic</a:t>
                </a:r>
                <a:r>
                  <a:rPr lang="en-US" sz="2400" b="1" dirty="0"/>
                  <a:t> distance)</a:t>
                </a:r>
              </a:p>
              <a:p>
                <a:pPr algn="ctr"/>
                <a:r>
                  <a:rPr lang="en-US" sz="2400" b="1" dirty="0"/>
                  <a:t>r</a:t>
                </a:r>
              </a:p>
            </p:txBody>
          </p:sp>
          <p:cxnSp>
            <p:nvCxnSpPr>
              <p:cNvPr id="26" name="Straight Arrow Connector 25"/>
              <p:cNvCxnSpPr/>
              <p:nvPr/>
            </p:nvCxnSpPr>
            <p:spPr>
              <a:xfrm>
                <a:off x="6858000" y="2514600"/>
                <a:ext cx="6096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1143000" y="4114800"/>
                <a:ext cx="415044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1'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066800" y="3505200"/>
                <a:ext cx="415044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2'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886200" y="3581400"/>
                <a:ext cx="458641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2"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429000" y="4114800"/>
                <a:ext cx="457395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1”</a:t>
                </a:r>
              </a:p>
            </p:txBody>
          </p:sp>
          <p:sp>
            <p:nvSpPr>
              <p:cNvPr id="31" name="Arc 30"/>
              <p:cNvSpPr/>
              <p:nvPr/>
            </p:nvSpPr>
            <p:spPr>
              <a:xfrm rot="10479979">
                <a:off x="1328671" y="-1265930"/>
                <a:ext cx="1066800" cy="4044503"/>
              </a:xfrm>
              <a:prstGeom prst="arc">
                <a:avLst>
                  <a:gd name="adj1" fmla="val 16236836"/>
                  <a:gd name="adj2" fmla="val 0"/>
                </a:avLst>
              </a:prstGeom>
              <a:ln>
                <a:solidFill>
                  <a:schemeClr val="tx2">
                    <a:lumMod val="50000"/>
                  </a:schemeClr>
                </a:solidFill>
                <a:prstDash val="dash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5400000">
                <a:off x="2057400" y="4038600"/>
                <a:ext cx="1676400" cy="1524000"/>
              </a:xfrm>
              <a:prstGeom prst="line">
                <a:avLst/>
              </a:prstGeom>
              <a:ln>
                <a:solidFill>
                  <a:schemeClr val="tx2">
                    <a:lumMod val="50000"/>
                  </a:schemeClr>
                </a:solidFill>
                <a:prstDash val="dash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8" name="Arc 37"/>
              <p:cNvSpPr/>
              <p:nvPr/>
            </p:nvSpPr>
            <p:spPr>
              <a:xfrm flipH="1">
                <a:off x="2209800" y="3581400"/>
                <a:ext cx="990600" cy="2895600"/>
              </a:xfrm>
              <a:prstGeom prst="arc">
                <a:avLst/>
              </a:prstGeom>
              <a:ln>
                <a:solidFill>
                  <a:schemeClr val="tx2">
                    <a:lumMod val="50000"/>
                  </a:schemeClr>
                </a:solidFill>
                <a:prstDash val="dashDot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86001" y="4267200"/>
                <a:ext cx="365218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1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438400" y="3733800"/>
                <a:ext cx="365218" cy="628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r</a:t>
                </a:r>
                <a:r>
                  <a:rPr lang="en-US" sz="3200" b="1" baseline="-25000" dirty="0"/>
                  <a:t>2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676400" y="1143000"/>
                <a:ext cx="2132864" cy="5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Repulsion Energy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971801" y="5334000"/>
                <a:ext cx="2158823" cy="5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Attraction Energy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72000" y="2895600"/>
                <a:ext cx="1558281" cy="561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B050"/>
                    </a:solidFill>
                  </a:rPr>
                  <a:t>Total Energy</a:t>
                </a:r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 rot="5400000">
                <a:off x="1676400" y="1676400"/>
                <a:ext cx="304800" cy="304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rot="10800000" flipV="1">
                <a:off x="4191000" y="3200400"/>
                <a:ext cx="457200" cy="2286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42" idx="1"/>
              </p:cNvCxnSpPr>
              <p:nvPr/>
            </p:nvCxnSpPr>
            <p:spPr>
              <a:xfrm rot="10800000">
                <a:off x="2590804" y="5334000"/>
                <a:ext cx="380997" cy="28096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4349091" y="4215825"/>
                <a:ext cx="410061" cy="6280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T</a:t>
                </a:r>
                <a:r>
                  <a:rPr lang="en-US" sz="3200" b="1" baseline="-25000" dirty="0"/>
                  <a:t>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4791464" y="3657600"/>
                <a:ext cx="836066" cy="980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T</a:t>
                </a:r>
                <a:r>
                  <a:rPr lang="en-US" sz="3200" b="1" baseline="-25000" dirty="0"/>
                  <a:t>2</a:t>
                </a:r>
                <a:r>
                  <a:rPr lang="en-US" sz="3200" b="1" dirty="0"/>
                  <a:t>&gt;T</a:t>
                </a:r>
                <a:r>
                  <a:rPr lang="en-US" sz="3200" b="1" baseline="-25000" dirty="0"/>
                  <a:t>1</a:t>
                </a:r>
              </a:p>
              <a:p>
                <a:endParaRPr lang="en-US" sz="3200" b="1" baseline="-25000" dirty="0"/>
              </a:p>
            </p:txBody>
          </p:sp>
          <p:sp>
            <p:nvSpPr>
              <p:cNvPr id="58" name="Right Brace 57"/>
              <p:cNvSpPr/>
              <p:nvPr/>
            </p:nvSpPr>
            <p:spPr>
              <a:xfrm>
                <a:off x="4495800" y="3733800"/>
                <a:ext cx="228600" cy="457200"/>
              </a:xfrm>
              <a:prstGeom prst="rightBrac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ight Brace 58"/>
              <p:cNvSpPr/>
              <p:nvPr/>
            </p:nvSpPr>
            <p:spPr>
              <a:xfrm>
                <a:off x="4038600" y="4267200"/>
                <a:ext cx="228600" cy="457200"/>
              </a:xfrm>
              <a:prstGeom prst="rightBrac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 rot="16200000">
                <a:off x="-673267" y="2001233"/>
                <a:ext cx="2362200" cy="645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(Energy)</a:t>
                </a:r>
              </a:p>
              <a:p>
                <a:pPr algn="ctr"/>
                <a:endParaRPr lang="en-US" sz="24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06401" y="1476104"/>
              <a:ext cx="11633199" cy="5143116"/>
              <a:chOff x="406401" y="1476104"/>
              <a:chExt cx="11633199" cy="5143116"/>
            </a:xfrm>
          </p:grpSpPr>
          <p:grpSp>
            <p:nvGrpSpPr>
              <p:cNvPr id="4" name="Group 68"/>
              <p:cNvGrpSpPr/>
              <p:nvPr/>
            </p:nvGrpSpPr>
            <p:grpSpPr>
              <a:xfrm>
                <a:off x="406401" y="1484812"/>
                <a:ext cx="11633199" cy="5134408"/>
                <a:chOff x="304800" y="1484812"/>
                <a:chExt cx="8724899" cy="5134408"/>
              </a:xfrm>
            </p:grpSpPr>
            <p:grpSp>
              <p:nvGrpSpPr>
                <p:cNvPr id="6" name="Group 66"/>
                <p:cNvGrpSpPr/>
                <p:nvPr/>
              </p:nvGrpSpPr>
              <p:grpSpPr>
                <a:xfrm>
                  <a:off x="304800" y="1484812"/>
                  <a:ext cx="8724899" cy="5134408"/>
                  <a:chOff x="129229" y="1524362"/>
                  <a:chExt cx="8901760" cy="5318374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129229" y="6300769"/>
                    <a:ext cx="5576866" cy="5419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rgbClr val="FF0000"/>
                        </a:solidFill>
                      </a:rPr>
                      <a:t>Figure: Potential energy Vs </a:t>
                    </a:r>
                    <a:r>
                      <a:rPr lang="en-US" sz="2800" b="1" dirty="0" err="1">
                        <a:solidFill>
                          <a:srgbClr val="FF0000"/>
                        </a:solidFill>
                      </a:rPr>
                      <a:t>Interatomic</a:t>
                    </a:r>
                    <a:r>
                      <a:rPr lang="en-US" sz="2800" b="1" dirty="0">
                        <a:solidFill>
                          <a:srgbClr val="FF0000"/>
                        </a:solidFill>
                      </a:rPr>
                      <a:t> distance</a:t>
                    </a: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719924" y="1524362"/>
                    <a:ext cx="844162" cy="5419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(B/</a:t>
                    </a:r>
                    <a:r>
                      <a:rPr lang="en-US" sz="2800" b="1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r</a:t>
                    </a:r>
                    <a:r>
                      <a:rPr lang="en-US" sz="2800" b="1" baseline="30000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n</a:t>
                    </a:r>
                    <a:r>
                      <a:rPr lang="en-US" sz="28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)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859437" y="5617457"/>
                    <a:ext cx="906720" cy="54196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(A/</a:t>
                    </a:r>
                    <a:r>
                      <a:rPr lang="en-US" sz="2800" b="1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r</a:t>
                    </a:r>
                    <a:r>
                      <a:rPr lang="en-US" sz="2800" b="1" baseline="30000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m</a:t>
                    </a:r>
                    <a:r>
                      <a:rPr lang="en-US" sz="28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)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309986" y="3989911"/>
                    <a:ext cx="2721003" cy="2008466"/>
                  </a:xfrm>
                  <a:prstGeom prst="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24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Total potential energy</a:t>
                    </a:r>
                  </a:p>
                  <a:p>
                    <a:r>
                      <a:rPr lang="en-US" sz="2400" b="1" dirty="0">
                        <a:solidFill>
                          <a:schemeClr val="accent6">
                            <a:lumMod val="75000"/>
                          </a:schemeClr>
                        </a:solidFill>
                      </a:rPr>
                      <a:t> V(r) </a:t>
                    </a:r>
                    <a:r>
                      <a:rPr lang="en-US" sz="2400" dirty="0"/>
                      <a:t>=( </a:t>
                    </a:r>
                    <a:r>
                      <a:rPr 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- (A/r</a:t>
                    </a:r>
                    <a:r>
                      <a:rPr lang="en-US" sz="2400" b="1" baseline="300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m</a:t>
                    </a:r>
                    <a:r>
                      <a:rPr 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) + (B/</a:t>
                    </a:r>
                    <a:r>
                      <a:rPr lang="en-US" sz="2400" b="1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r</a:t>
                    </a:r>
                    <a:r>
                      <a:rPr lang="en-US" sz="2400" b="1" baseline="30000" dirty="0" err="1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n</a:t>
                    </a:r>
                    <a:r>
                      <a:rPr lang="en-US" sz="2400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))</a:t>
                    </a:r>
                  </a:p>
                  <a:p>
                    <a:pPr algn="ctr"/>
                    <a:endParaRPr lang="en-US" b="1" dirty="0">
                      <a:noFill/>
                    </a:endParaRPr>
                  </a:p>
                  <a:p>
                    <a:r>
                      <a:rPr lang="en-US" b="1" dirty="0"/>
                      <a:t>Decreasing r lowers the energy</a:t>
                    </a:r>
                    <a:endParaRPr lang="en-US" b="1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  <a:p>
                    <a:pPr algn="ctr"/>
                    <a:r>
                      <a:rPr lang="en-US" b="1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 </a:t>
                    </a:r>
                  </a:p>
                  <a:p>
                    <a:endParaRPr lang="en-US" dirty="0"/>
                  </a:p>
                </p:txBody>
              </p:sp>
            </p:grpSp>
            <p:sp>
              <p:nvSpPr>
                <p:cNvPr id="68" name="Right Brace 67"/>
                <p:cNvSpPr/>
                <p:nvPr/>
              </p:nvSpPr>
              <p:spPr>
                <a:xfrm rot="5400000">
                  <a:off x="7515011" y="4275541"/>
                  <a:ext cx="304800" cy="914400"/>
                </a:xfrm>
                <a:prstGeom prst="rightBrace">
                  <a:avLst/>
                </a:prstGeom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>
              <a:xfrm rot="5400000" flipH="1" flipV="1">
                <a:off x="76336" y="1932084"/>
                <a:ext cx="915221" cy="326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5BA92-3E87-4A8D-8CB2-D0A08D3391AF}"/>
              </a:ext>
            </a:extLst>
          </p:cNvPr>
          <p:cNvSpPr txBox="1"/>
          <p:nvPr/>
        </p:nvSpPr>
        <p:spPr>
          <a:xfrm flipH="1">
            <a:off x="842373" y="75007"/>
            <a:ext cx="1987742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Theory:</a:t>
            </a:r>
            <a:endParaRPr lang="en-IN" sz="32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A045997-2E4C-46FA-869C-EFCAAE33CD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3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8" x="1414463" y="1639888"/>
          <p14:tracePt t="714" x="1465263" y="1676400"/>
          <p14:tracePt t="721" x="1514475" y="1701800"/>
          <p14:tracePt t="728" x="1601788" y="1727200"/>
          <p14:tracePt t="734" x="1701800" y="1789113"/>
          <p14:tracePt t="741" x="1965325" y="1901825"/>
          <p14:tracePt t="750" x="2139950" y="1965325"/>
          <p14:tracePt t="754" x="2328863" y="2065338"/>
          <p14:tracePt t="763" x="2428875" y="2139950"/>
          <p14:tracePt t="768" x="2516188" y="2201863"/>
          <p14:tracePt t="775" x="2590800" y="2252663"/>
          <p14:tracePt t="783" x="2678113" y="2314575"/>
          <p14:tracePt t="789" x="2716213" y="2339975"/>
          <p14:tracePt t="797" x="2754313" y="2365375"/>
          <p14:tracePt t="802" x="2778125" y="2403475"/>
          <p14:tracePt t="810" x="2790825" y="2414588"/>
          <p14:tracePt t="817" x="2803525" y="2414588"/>
          <p14:tracePt t="834" x="2803525" y="2427288"/>
          <p14:tracePt t="879" x="2816225" y="2427288"/>
          <p14:tracePt t="941" x="2828925" y="2427288"/>
          <p14:tracePt t="953" x="2854325" y="2427288"/>
          <p14:tracePt t="961" x="2879725" y="2427288"/>
          <p14:tracePt t="968" x="2903538" y="2414588"/>
          <p14:tracePt t="975" x="2916238" y="2403475"/>
          <p14:tracePt t="983" x="2941638" y="2403475"/>
          <p14:tracePt t="988" x="2967038" y="2403475"/>
          <p14:tracePt t="995" x="2979738" y="2403475"/>
          <p14:tracePt t="1001" x="2992438" y="2390775"/>
          <p14:tracePt t="1009" x="3003550" y="2390775"/>
          <p14:tracePt t="1017" x="3016250" y="2390775"/>
          <p14:tracePt t="1029" x="3028950" y="2378075"/>
          <p14:tracePt t="1050" x="3041650" y="2378075"/>
          <p14:tracePt t="1057" x="3054350" y="2378075"/>
          <p14:tracePt t="1078" x="3067050" y="2378075"/>
          <p14:tracePt t="1099" x="3079750" y="2378075"/>
          <p14:tracePt t="1112" x="3092450" y="2378075"/>
          <p14:tracePt t="1133" x="3103563" y="2365375"/>
          <p14:tracePt t="1161" x="3116263" y="2365375"/>
          <p14:tracePt t="1174" x="3116263" y="2352675"/>
          <p14:tracePt t="1195" x="3128963" y="2352675"/>
          <p14:tracePt t="7282" x="3103563" y="2339975"/>
          <p14:tracePt t="7289" x="3003550" y="2303463"/>
          <p14:tracePt t="7296" x="2903538" y="2252663"/>
          <p14:tracePt t="7303" x="2703513" y="2127250"/>
          <p14:tracePt t="7309" x="2465388" y="2014538"/>
          <p14:tracePt t="7316" x="2316163" y="1939925"/>
          <p14:tracePt t="7323" x="2216150" y="1901825"/>
          <p14:tracePt t="7330" x="2139950" y="1865313"/>
          <p14:tracePt t="7336" x="2065338" y="1827213"/>
          <p14:tracePt t="7342" x="2014538" y="1801813"/>
          <p14:tracePt t="7352" x="1952625" y="1776413"/>
          <p14:tracePt t="7358" x="1927225" y="1752600"/>
          <p14:tracePt t="7363" x="1865313" y="1727200"/>
          <p14:tracePt t="7371" x="1827213" y="1714500"/>
          <p14:tracePt t="7378" x="1790700" y="1689100"/>
          <p14:tracePt t="7385" x="1752600" y="1663700"/>
          <p14:tracePt t="7392" x="1727200" y="1639888"/>
          <p14:tracePt t="7401" x="1701800" y="1627188"/>
          <p14:tracePt t="7405" x="1677988" y="1601788"/>
          <p14:tracePt t="7411" x="1665288" y="1601788"/>
          <p14:tracePt t="7418" x="1652588" y="1589088"/>
          <p14:tracePt t="7433" x="1639888" y="1576388"/>
          <p14:tracePt t="7447" x="1627188" y="1563688"/>
          <p14:tracePt t="7474" x="1627188" y="1552575"/>
          <p14:tracePt t="7486" x="1614488" y="1552575"/>
          <p14:tracePt t="7521" x="1614488" y="1539875"/>
          <p14:tracePt t="7563" x="1614488" y="1527175"/>
          <p14:tracePt t="7583" x="1614488" y="1514475"/>
          <p14:tracePt t="7612" x="1614488" y="1501775"/>
          <p14:tracePt t="7632" x="1601788" y="1501775"/>
          <p14:tracePt t="7687" x="1601788" y="1514475"/>
          <p14:tracePt t="7693" x="1589088" y="1527175"/>
          <p14:tracePt t="7702" x="1577975" y="1552575"/>
          <p14:tracePt t="7706" x="1552575" y="1589088"/>
          <p14:tracePt t="7713" x="1539875" y="1676400"/>
          <p14:tracePt t="7720" x="1501775" y="1776413"/>
          <p14:tracePt t="7728" x="1489075" y="1827213"/>
          <p14:tracePt t="7735" x="1476375" y="1901825"/>
          <p14:tracePt t="7741" x="1476375" y="1952625"/>
          <p14:tracePt t="7751" x="1476375" y="2078038"/>
          <p14:tracePt t="7755" x="1476375" y="2139950"/>
          <p14:tracePt t="7762" x="1476375" y="2214563"/>
          <p14:tracePt t="7769" x="1489075" y="2290763"/>
          <p14:tracePt t="7776" x="1489075" y="2365375"/>
          <p14:tracePt t="7784" x="1501775" y="2439988"/>
          <p14:tracePt t="7789" x="1514475" y="2540000"/>
          <p14:tracePt t="7796" x="1514475" y="2603500"/>
          <p14:tracePt t="7802" x="1527175" y="2690813"/>
          <p14:tracePt t="7810" x="1539875" y="2765425"/>
          <p14:tracePt t="7819" x="1539875" y="2890838"/>
          <p14:tracePt t="7824" x="1539875" y="2965450"/>
          <p14:tracePt t="7831" x="1539875" y="3028950"/>
          <p14:tracePt t="7838" x="1539875" y="3065463"/>
          <p14:tracePt t="7844" x="1527175" y="3116263"/>
          <p14:tracePt t="7851" x="1527175" y="3141663"/>
          <p14:tracePt t="7858" x="1514475" y="3178175"/>
          <p14:tracePt t="7867" x="1514475" y="3216275"/>
          <p14:tracePt t="7871" x="1514475" y="3267075"/>
          <p14:tracePt t="7880" x="1514475" y="3303588"/>
          <p14:tracePt t="7886" x="1514475" y="3378200"/>
          <p14:tracePt t="7892" x="1514475" y="3429000"/>
          <p14:tracePt t="7901" x="1514475" y="3467100"/>
          <p14:tracePt t="7906" x="1514475" y="3503613"/>
          <p14:tracePt t="7912" x="1514475" y="3541713"/>
          <p14:tracePt t="7920" x="1514475" y="3567113"/>
          <p14:tracePt t="7927" x="1514475" y="3603625"/>
          <p14:tracePt t="7934" x="1514475" y="3616325"/>
          <p14:tracePt t="7940" x="1514475" y="3629025"/>
          <p14:tracePt t="7951" x="1514475" y="3641725"/>
          <p14:tracePt t="7954" x="1514475" y="3654425"/>
          <p14:tracePt t="7961" x="1514475" y="3667125"/>
          <p14:tracePt t="7969" x="1527175" y="3679825"/>
          <p14:tracePt t="7975" x="1527175" y="3692525"/>
          <p14:tracePt t="7984" x="1527175" y="3716338"/>
          <p14:tracePt t="7988" x="1527175" y="3729038"/>
          <p14:tracePt t="7996" x="1527175" y="3767138"/>
          <p14:tracePt t="8002" x="1539875" y="3792538"/>
          <p14:tracePt t="8009" x="1539875" y="3803650"/>
          <p14:tracePt t="8017" x="1539875" y="3816350"/>
          <p14:tracePt t="8023" x="1539875" y="3841750"/>
          <p14:tracePt t="8031" x="1539875" y="3854450"/>
          <p14:tracePt t="8036" x="1539875" y="3879850"/>
          <p14:tracePt t="8053" x="1539875" y="3892550"/>
          <p14:tracePt t="8058" x="1552575" y="3905250"/>
          <p14:tracePt t="8068" x="1565275" y="3916363"/>
          <p14:tracePt t="8071" x="1565275" y="3929063"/>
          <p14:tracePt t="8078" x="1565275" y="3941763"/>
          <p14:tracePt t="8086" x="1577975" y="3954463"/>
          <p14:tracePt t="8093" x="1577975" y="3967163"/>
          <p14:tracePt t="8098" x="1589088" y="3979863"/>
          <p14:tracePt t="8104" x="1601788" y="3992563"/>
          <p14:tracePt t="8112" x="1614488" y="4005263"/>
          <p14:tracePt t="8119" x="1627188" y="4005263"/>
          <p14:tracePt t="8126" x="1652588" y="4017963"/>
          <p14:tracePt t="8135" x="1689100" y="4029075"/>
          <p14:tracePt t="8140" x="1752600" y="4041775"/>
          <p14:tracePt t="8147" x="1839913" y="4041775"/>
          <p14:tracePt t="8153" x="1965325" y="4041775"/>
          <p14:tracePt t="8162" x="2178050" y="4041775"/>
          <p14:tracePt t="8168" x="2339975" y="4029075"/>
          <p14:tracePt t="8174" x="2452688" y="4005263"/>
          <p14:tracePt t="8183" x="2541588" y="4005263"/>
          <p14:tracePt t="8187" x="2628900" y="3992563"/>
          <p14:tracePt t="8195" x="2716213" y="3979863"/>
          <p14:tracePt t="8202" x="2828925" y="3967163"/>
          <p14:tracePt t="8208" x="2903538" y="3967163"/>
          <p14:tracePt t="8217" x="2967038" y="3967163"/>
          <p14:tracePt t="8223" x="3016250" y="3967163"/>
          <p14:tracePt t="8230" x="3092450" y="3967163"/>
          <p14:tracePt t="8235" x="3167063" y="3967163"/>
          <p14:tracePt t="8242" x="3305175" y="3967163"/>
          <p14:tracePt t="8251" x="3392488" y="3967163"/>
          <p14:tracePt t="8256" x="3492500" y="3967163"/>
          <p14:tracePt t="8262" x="3592513" y="3967163"/>
          <p14:tracePt t="8271" x="3705225" y="3967163"/>
          <p14:tracePt t="8278" x="3779838" y="3967163"/>
          <p14:tracePt t="8284" x="3856038" y="3967163"/>
          <p14:tracePt t="8291" x="3943350" y="3941763"/>
          <p14:tracePt t="8299" x="4017963" y="3929063"/>
          <p14:tracePt t="8304" x="4081463" y="3916363"/>
          <p14:tracePt t="8311" x="4105275" y="3905250"/>
          <p14:tracePt t="8318" x="4143375" y="3905250"/>
          <p14:tracePt t="8325" x="4168775" y="3916363"/>
          <p14:tracePt t="8333" x="4192588" y="3916363"/>
          <p14:tracePt t="8339" x="4230688" y="3916363"/>
          <p14:tracePt t="8346" x="4268788" y="3916363"/>
          <p14:tracePt t="8352" x="4330700" y="3916363"/>
          <p14:tracePt t="8360" x="4381500" y="3916363"/>
          <p14:tracePt t="8368" x="4456113" y="3916363"/>
          <p14:tracePt t="8372" x="4506913" y="3916363"/>
          <p14:tracePt t="8381" x="4530725" y="3916363"/>
          <p14:tracePt t="8387" x="4581525" y="3905250"/>
          <p14:tracePt t="8393" x="4594225" y="3905250"/>
          <p14:tracePt t="8401" x="4619625" y="3905250"/>
          <p14:tracePt t="8408" x="4630738" y="3905250"/>
          <p14:tracePt t="8417" x="4643438" y="3892550"/>
          <p14:tracePt t="8421" x="4656138" y="3892550"/>
          <p14:tracePt t="8442" x="4668838" y="3892550"/>
          <p14:tracePt t="8456" x="4681538" y="3892550"/>
          <p14:tracePt t="8470" x="4694238" y="3892550"/>
          <p14:tracePt t="8485" x="4706938" y="3892550"/>
          <p14:tracePt t="8499" x="4719638" y="3892550"/>
          <p14:tracePt t="8512" x="4732338" y="3892550"/>
          <p14:tracePt t="8532" x="4743450" y="3892550"/>
          <p14:tracePt t="8546" x="4756150" y="3892550"/>
          <p14:tracePt t="8552" x="4768850" y="3879850"/>
          <p14:tracePt t="8573" x="4781550" y="3879850"/>
          <p14:tracePt t="8581" x="4794250" y="3879850"/>
          <p14:tracePt t="8593" x="4806950" y="3879850"/>
          <p14:tracePt t="8606" x="4819650" y="3879850"/>
          <p14:tracePt t="8620" x="4832350" y="3879850"/>
          <p14:tracePt t="8635" x="4843463" y="3879850"/>
          <p14:tracePt t="8641" x="4843463" y="3867150"/>
          <p14:tracePt t="8662" x="4856163" y="3867150"/>
          <p14:tracePt t="8688" x="4868863" y="3867150"/>
          <p14:tracePt t="8744" x="4881563" y="3867150"/>
          <p14:tracePt t="13258" x="5094288" y="3854450"/>
          <p14:tracePt t="13267" x="5370513" y="3841750"/>
          <p14:tracePt t="13272" x="5708650" y="3803650"/>
          <p14:tracePt t="13278" x="5932488" y="3792538"/>
          <p14:tracePt t="13286" x="6121400" y="3792538"/>
          <p14:tracePt t="13293" x="6321425" y="3792538"/>
          <p14:tracePt t="13300" x="6559550" y="3816350"/>
          <p14:tracePt t="13306" x="6734175" y="3841750"/>
          <p14:tracePt t="13312" x="6910388" y="3867150"/>
          <p14:tracePt t="13319" x="7059613" y="3879850"/>
          <p14:tracePt t="13327" x="7197725" y="3892550"/>
          <p14:tracePt t="13334" x="7323138" y="3916363"/>
          <p14:tracePt t="13341" x="7448550" y="3941763"/>
          <p14:tracePt t="13349" x="7548563" y="3967163"/>
          <p14:tracePt t="13354" x="7635875" y="4005263"/>
          <p14:tracePt t="13362" x="7735888" y="4041775"/>
          <p14:tracePt t="13369" x="7797800" y="4092575"/>
          <p14:tracePt t="13375" x="7861300" y="4105275"/>
          <p14:tracePt t="13382" x="7961313" y="4154488"/>
          <p14:tracePt t="13388" x="8010525" y="4167188"/>
          <p14:tracePt t="13395" x="8048625" y="4179888"/>
          <p14:tracePt t="13403" x="8086725" y="4192588"/>
          <p14:tracePt t="13410" x="8110538" y="4205288"/>
          <p14:tracePt t="13418" x="8135938" y="4217988"/>
          <p14:tracePt t="13422" x="8161338" y="4230688"/>
          <p14:tracePt t="13429" x="8174038" y="4241800"/>
          <p14:tracePt t="13436" x="8186738" y="4241800"/>
          <p14:tracePt t="13443" x="8199438" y="4254500"/>
          <p14:tracePt t="13452" x="8223250" y="4279900"/>
          <p14:tracePt t="13457" x="8223250" y="4292600"/>
          <p14:tracePt t="13472" x="8235950" y="4305300"/>
          <p14:tracePt t="13739" x="8412163" y="4379913"/>
          <p14:tracePt t="13747" x="8774113" y="4530725"/>
          <p14:tracePt t="13753" x="8937625" y="4618038"/>
          <p14:tracePt t="13760" x="9088438" y="4692650"/>
          <p14:tracePt t="13767" x="9199563" y="4768850"/>
          <p14:tracePt t="13773" x="9301163" y="4843463"/>
          <p14:tracePt t="13781" x="9363075" y="4868863"/>
          <p14:tracePt t="13786" x="9375775" y="4879975"/>
          <p14:tracePt t="13801" x="9375775" y="4892675"/>
          <p14:tracePt t="13808" x="9388475" y="4892675"/>
          <p14:tracePt t="13843" x="9401175" y="4892675"/>
          <p14:tracePt t="13897" x="9413875" y="4892675"/>
          <p14:tracePt t="13912" x="9413875" y="4879975"/>
          <p14:tracePt t="13917" x="9424988" y="4879975"/>
          <p14:tracePt t="13925" x="9424988" y="4868863"/>
          <p14:tracePt t="13935" x="9437688" y="4856163"/>
          <p14:tracePt t="13945" x="9450388" y="4830763"/>
          <p14:tracePt t="13953" x="9463088" y="4830763"/>
          <p14:tracePt t="13958" x="9463088" y="4818063"/>
          <p14:tracePt t="13967" x="9475788" y="4805363"/>
          <p14:tracePt t="13980" x="9488488" y="4792663"/>
          <p14:tracePt t="13992" x="9488488" y="4779963"/>
          <p14:tracePt t="14013" x="9488488" y="4768850"/>
          <p14:tracePt t="14021" x="9475788" y="4756150"/>
          <p14:tracePt t="14035" x="9463088" y="4756150"/>
          <p14:tracePt t="14042" x="9450388" y="4743450"/>
          <p14:tracePt t="14049" x="9437688" y="4730750"/>
          <p14:tracePt t="14054" x="9424988" y="4730750"/>
          <p14:tracePt t="14062" x="9401175" y="4730750"/>
          <p14:tracePt t="14069" x="9375775" y="4730750"/>
          <p14:tracePt t="14075" x="9350375" y="4718050"/>
          <p14:tracePt t="14085" x="9312275" y="4705350"/>
          <p14:tracePt t="14089" x="9275763" y="4705350"/>
          <p14:tracePt t="14096" x="9224963" y="4705350"/>
          <p14:tracePt t="14103" x="9199563" y="4705350"/>
          <p14:tracePt t="14110" x="9163050" y="4692650"/>
          <p14:tracePt t="14119" x="9088438" y="4679950"/>
          <p14:tracePt t="14124" x="9050338" y="4667250"/>
          <p14:tracePt t="14129" x="9024938" y="4667250"/>
          <p14:tracePt t="14137" x="8986838" y="4667250"/>
          <p14:tracePt t="14144" x="8975725" y="4667250"/>
          <p14:tracePt t="14151" x="8950325" y="4667250"/>
          <p14:tracePt t="14158" x="8924925" y="4656138"/>
          <p14:tracePt t="14167" x="8912225" y="4656138"/>
          <p14:tracePt t="14179" x="8899525" y="4656138"/>
          <p14:tracePt t="14192" x="8886825" y="4656138"/>
          <p14:tracePt t="14207" x="8874125" y="4656138"/>
          <p14:tracePt t="14226" x="8863013" y="4656138"/>
          <p14:tracePt t="14240" x="8850313" y="4656138"/>
          <p14:tracePt t="14262" x="8837613" y="4656138"/>
          <p14:tracePt t="14276" x="8824913" y="4656138"/>
          <p14:tracePt t="14296" x="8812213" y="4656138"/>
          <p14:tracePt t="14336" x="8799513" y="4656138"/>
          <p14:tracePt t="14392" x="8786813" y="4656138"/>
          <p14:tracePt t="14441" x="8774113" y="4656138"/>
          <p14:tracePt t="14489" x="8763000" y="4656138"/>
          <p14:tracePt t="14508" x="8763000" y="4643438"/>
          <p14:tracePt t="14543" x="8750300" y="4643438"/>
          <p14:tracePt t="14805" x="8750300" y="4630738"/>
          <p14:tracePt t="14866" x="8737600" y="4630738"/>
          <p14:tracePt t="14941" x="8737600" y="4618038"/>
          <p14:tracePt t="18322" x="8750300" y="4618038"/>
          <p14:tracePt t="18328" x="8763000" y="4618038"/>
          <p14:tracePt t="18342" x="8774113" y="4618038"/>
          <p14:tracePt t="18348" x="8786813" y="4618038"/>
          <p14:tracePt t="18363" x="8799513" y="4618038"/>
          <p14:tracePt t="18384" x="8812213" y="4618038"/>
          <p14:tracePt t="18389" x="8824913" y="4618038"/>
          <p14:tracePt t="18396" x="8837613" y="4618038"/>
          <p14:tracePt t="18403" x="8850313" y="4618038"/>
          <p14:tracePt t="18410" x="8874125" y="4618038"/>
          <p14:tracePt t="18420" x="8912225" y="4618038"/>
          <p14:tracePt t="18425" x="8950325" y="4605338"/>
          <p14:tracePt t="18431" x="8975725" y="4605338"/>
          <p14:tracePt t="18438" x="9012238" y="4605338"/>
          <p14:tracePt t="18446" x="9024938" y="4605338"/>
          <p14:tracePt t="18452" x="9037638" y="4605338"/>
          <p14:tracePt t="18458" x="9050338" y="4605338"/>
          <p14:tracePt t="18469" x="9050338" y="4592638"/>
          <p14:tracePt t="18472" x="9063038" y="4592638"/>
          <p14:tracePt t="18479" x="9075738" y="4592638"/>
          <p14:tracePt t="18501" x="9088438" y="4592638"/>
          <p14:tracePt t="18534" x="9099550" y="4592638"/>
          <p14:tracePt t="18562" x="9112250" y="4592638"/>
          <p14:tracePt t="18583" x="9112250" y="4579938"/>
          <p14:tracePt t="18686" x="9112250" y="4567238"/>
          <p14:tracePt t="18941" x="9099550" y="4567238"/>
          <p14:tracePt t="20706" x="9124950" y="4567238"/>
          <p14:tracePt t="20712" x="9163050" y="4567238"/>
          <p14:tracePt t="20718" x="9188450" y="4567238"/>
          <p14:tracePt t="20725" x="9212263" y="4567238"/>
          <p14:tracePt t="20734" x="9250363" y="4567238"/>
          <p14:tracePt t="20739" x="9275763" y="4579938"/>
          <p14:tracePt t="20746" x="9312275" y="4592638"/>
          <p14:tracePt t="20753" x="9337675" y="4592638"/>
          <p14:tracePt t="20760" x="9375775" y="4605338"/>
          <p14:tracePt t="20768" x="9388475" y="4605338"/>
          <p14:tracePt t="20773" x="9413875" y="4618038"/>
          <p14:tracePt t="20782" x="9437688" y="4630738"/>
          <p14:tracePt t="20787" x="9463088" y="4630738"/>
          <p14:tracePt t="20794" x="9488488" y="4643438"/>
          <p14:tracePt t="20804" x="9525000" y="4656138"/>
          <p14:tracePt t="20808" x="9563100" y="4679950"/>
          <p14:tracePt t="20815" x="9588500" y="4679950"/>
          <p14:tracePt t="20821" x="9613900" y="4692650"/>
          <p14:tracePt t="20829" x="9637713" y="4692650"/>
          <p14:tracePt t="20835" x="9675813" y="4718050"/>
          <p14:tracePt t="20843" x="9726613" y="4718050"/>
          <p14:tracePt t="20852" x="9801225" y="4730750"/>
          <p14:tracePt t="20856" x="9875838" y="4756150"/>
          <p14:tracePt t="20863" x="9926638" y="4756150"/>
          <p14:tracePt t="20871" x="10026650" y="4768850"/>
          <p14:tracePt t="20878" x="10113963" y="4779963"/>
          <p14:tracePt t="20884" x="10177463" y="4779963"/>
          <p14:tracePt t="20890" x="10213975" y="4779963"/>
          <p14:tracePt t="20903" x="10239375" y="4792663"/>
          <p14:tracePt t="20904" x="10277475" y="4792663"/>
          <p14:tracePt t="20911" x="10313988" y="4805363"/>
          <p14:tracePt t="20921" x="10377488" y="4805363"/>
          <p14:tracePt t="20925" x="10390188" y="4805363"/>
          <p14:tracePt t="20931" x="10414000" y="4805363"/>
          <p14:tracePt t="20938" x="10439400" y="4818063"/>
          <p14:tracePt t="20946" x="10477500" y="4818063"/>
          <p14:tracePt t="20953" x="10502900" y="4818063"/>
          <p14:tracePt t="20959" x="10514013" y="4818063"/>
          <p14:tracePt t="20968" x="10526713" y="4818063"/>
          <p14:tracePt t="20973" x="10539413" y="4818063"/>
          <p14:tracePt t="20980" x="10564813" y="4818063"/>
          <p14:tracePt t="20987" x="10590213" y="4818063"/>
          <p14:tracePt t="20992" x="10602913" y="4818063"/>
          <p14:tracePt t="21002" x="10614025" y="4818063"/>
          <p14:tracePt t="21007" x="10639425" y="4818063"/>
          <p14:tracePt t="21015" x="10652125" y="4818063"/>
          <p14:tracePt t="21021" x="10664825" y="4818063"/>
          <p14:tracePt t="21036" x="10677525" y="4818063"/>
          <p14:tracePt t="21041" x="10690225" y="4818063"/>
          <p14:tracePt t="21048" x="10702925" y="4818063"/>
          <p14:tracePt t="21055" x="10715625" y="4818063"/>
          <p14:tracePt t="21062" x="10726738" y="4818063"/>
          <p14:tracePt t="21070" x="10739438" y="4818063"/>
          <p14:tracePt t="21075" x="10764838" y="4818063"/>
          <p14:tracePt t="21083" x="10777538" y="4818063"/>
          <p14:tracePt t="21089" x="10802938" y="4818063"/>
          <p14:tracePt t="21096" x="10815638" y="4818063"/>
          <p14:tracePt t="21103" x="10828338" y="4805363"/>
          <p14:tracePt t="21110" x="10852150" y="4805363"/>
          <p14:tracePt t="21117" x="10877550" y="4805363"/>
          <p14:tracePt t="21124" x="10890250" y="4792663"/>
          <p14:tracePt t="21131" x="10902950" y="4792663"/>
          <p14:tracePt t="21137" x="10928350" y="4792663"/>
          <p14:tracePt t="21145" x="10964863" y="4779963"/>
          <p14:tracePt t="21153" x="10977563" y="4768850"/>
          <p14:tracePt t="21157" x="11028363" y="4768850"/>
          <p14:tracePt t="21165" x="11052175" y="4756150"/>
          <p14:tracePt t="21171" x="11090275" y="4756150"/>
          <p14:tracePt t="21179" x="11128375" y="4743450"/>
          <p14:tracePt t="21186" x="11164888" y="4743450"/>
          <p14:tracePt t="21192" x="11215688" y="4743450"/>
          <p14:tracePt t="21202" x="11241088" y="4730750"/>
          <p14:tracePt t="21206" x="11253788" y="4718050"/>
          <p14:tracePt t="21213" x="11277600" y="4718050"/>
          <p14:tracePt t="21221" x="11303000" y="4718050"/>
          <p14:tracePt t="21226" x="11315700" y="4705350"/>
          <p14:tracePt t="21234" x="11328400" y="4705350"/>
          <p14:tracePt t="21241" x="11341100" y="4705350"/>
          <p14:tracePt t="21254" x="11353800" y="4692650"/>
          <p14:tracePt t="21262" x="11366500" y="4692650"/>
          <p14:tracePt t="21275" x="11377613" y="4679950"/>
          <p14:tracePt t="21289" x="11390313" y="4679950"/>
          <p14:tracePt t="21296" x="11390313" y="4667250"/>
          <p14:tracePt t="21303" x="11403013" y="4656138"/>
          <p14:tracePt t="21319" x="11415713" y="4643438"/>
          <p14:tracePt t="21323" x="11428413" y="4630738"/>
          <p14:tracePt t="21331" x="11428413" y="4618038"/>
          <p14:tracePt t="21344" x="11441113" y="4605338"/>
          <p14:tracePt t="21358" x="11441113" y="4592638"/>
          <p14:tracePt t="21364" x="11441113" y="4579938"/>
          <p14:tracePt t="21371" x="11441113" y="4567238"/>
          <p14:tracePt t="21378" x="11441113" y="4543425"/>
          <p14:tracePt t="21387" x="11441113" y="4518025"/>
          <p14:tracePt t="21391" x="11428413" y="4505325"/>
          <p14:tracePt t="21401" x="11428413" y="4454525"/>
          <p14:tracePt t="21405" x="11403013" y="4430713"/>
          <p14:tracePt t="21412" x="11377613" y="4392613"/>
          <p14:tracePt t="21420" x="11341100" y="4330700"/>
          <p14:tracePt t="21427" x="11290300" y="4267200"/>
          <p14:tracePt t="21433" x="11253788" y="4205288"/>
          <p14:tracePt t="21440" x="11202988" y="4167188"/>
          <p14:tracePt t="21446" x="11164888" y="4117975"/>
          <p14:tracePt t="21454" x="11141075" y="4105275"/>
          <p14:tracePt t="21461" x="11102975" y="4079875"/>
          <p14:tracePt t="21470" x="11064875" y="4041775"/>
          <p14:tracePt t="21475" x="11015663" y="4017963"/>
          <p14:tracePt t="21481" x="10964863" y="4005263"/>
          <p14:tracePt t="21487" x="10928350" y="3992563"/>
          <p14:tracePt t="21495" x="10839450" y="3967163"/>
          <p14:tracePt t="21502" x="10802938" y="3954463"/>
          <p14:tracePt t="21508" x="10764838" y="3954463"/>
          <p14:tracePt t="21518" x="10739438" y="3941763"/>
          <p14:tracePt t="21521" x="10702925" y="3941763"/>
          <p14:tracePt t="21530" x="10677525" y="3941763"/>
          <p14:tracePt t="21537" x="10639425" y="3929063"/>
          <p14:tracePt t="21542" x="10602913" y="3929063"/>
          <p14:tracePt t="21552" x="10564813" y="3929063"/>
          <p14:tracePt t="21557" x="10490200" y="3929063"/>
          <p14:tracePt t="21565" x="10390188" y="3916363"/>
          <p14:tracePt t="21570" x="10313988" y="3916363"/>
          <p14:tracePt t="21578" x="10277475" y="3916363"/>
          <p14:tracePt t="21586" x="10239375" y="3916363"/>
          <p14:tracePt t="21591" x="10201275" y="3916363"/>
          <p14:tracePt t="21598" x="10164763" y="3916363"/>
          <p14:tracePt t="21604" x="10075863" y="3941763"/>
          <p14:tracePt t="21611" x="10013950" y="3967163"/>
          <p14:tracePt t="21621" x="9963150" y="3979863"/>
          <p14:tracePt t="21626" x="9901238" y="4005263"/>
          <p14:tracePt t="21633" x="9826625" y="4017963"/>
          <p14:tracePt t="21639" x="9775825" y="4029075"/>
          <p14:tracePt t="21646" x="9750425" y="4041775"/>
          <p14:tracePt t="21653" x="9739313" y="4054475"/>
          <p14:tracePt t="21659" x="9713913" y="4054475"/>
          <p14:tracePt t="21669" x="9701213" y="4067175"/>
          <p14:tracePt t="21673" x="9675813" y="4079875"/>
          <p14:tracePt t="21681" x="9650413" y="4092575"/>
          <p14:tracePt t="21687" x="9626600" y="4105275"/>
          <p14:tracePt t="21695" x="9588500" y="4129088"/>
          <p14:tracePt t="21703" x="9537700" y="4154488"/>
          <p14:tracePt t="21707" x="9488488" y="4192588"/>
          <p14:tracePt t="21715" x="9475788" y="4205288"/>
          <p14:tracePt t="21721" x="9450388" y="4230688"/>
          <p14:tracePt t="21728" x="9413875" y="4241800"/>
          <p14:tracePt t="21735" x="9388475" y="4267200"/>
          <p14:tracePt t="21743" x="9350375" y="4292600"/>
          <p14:tracePt t="21751" x="9337675" y="4305300"/>
          <p14:tracePt t="21756" x="9312275" y="4318000"/>
          <p14:tracePt t="21762" x="9301163" y="4330700"/>
          <p14:tracePt t="21771" x="9275763" y="4354513"/>
          <p14:tracePt t="21776" x="9263063" y="4354513"/>
          <p14:tracePt t="21783" x="9250363" y="4367213"/>
          <p14:tracePt t="21790" x="9237663" y="4379913"/>
          <p14:tracePt t="21798" x="9212263" y="4392613"/>
          <p14:tracePt t="21804" x="9199563" y="4405313"/>
          <p14:tracePt t="21811" x="9175750" y="4418013"/>
          <p14:tracePt t="21818" x="9175750" y="4443413"/>
          <p14:tracePt t="21825" x="9150350" y="4454525"/>
          <p14:tracePt t="21832" x="9137650" y="4467225"/>
          <p14:tracePt t="21838" x="9112250" y="4479925"/>
          <p14:tracePt t="21846" x="9099550" y="4492625"/>
          <p14:tracePt t="21853" x="9088438" y="4505325"/>
          <p14:tracePt t="21860" x="9075738" y="4505325"/>
          <p14:tracePt t="21866" x="9063038" y="4518025"/>
          <p14:tracePt t="21871" x="9063038" y="4530725"/>
          <p14:tracePt t="21879" x="9050338" y="4530725"/>
          <p14:tracePt t="21887" x="9050338" y="4543425"/>
          <p14:tracePt t="21892" x="9037638" y="4543425"/>
          <p14:tracePt t="21908" x="9037638" y="4554538"/>
          <p14:tracePt t="21921" x="9024938" y="4554538"/>
          <p14:tracePt t="21928" x="9012238" y="4567238"/>
          <p14:tracePt t="21941" x="9012238" y="4579938"/>
          <p14:tracePt t="21948" x="8999538" y="4592638"/>
          <p14:tracePt t="21955" x="8986838" y="4592638"/>
          <p14:tracePt t="21962" x="8986838" y="4605338"/>
          <p14:tracePt t="21977" x="8975725" y="4605338"/>
          <p14:tracePt t="21988" x="8975725" y="4618038"/>
          <p14:tracePt t="21997" x="8963025" y="4618038"/>
          <p14:tracePt t="22004" x="8963025" y="4630738"/>
          <p14:tracePt t="22024" x="8950325" y="4643438"/>
          <p14:tracePt t="22052" x="8937625" y="4656138"/>
          <p14:tracePt t="22086" x="8937625" y="4667250"/>
          <p14:tracePt t="22127" x="8924925" y="4679950"/>
          <p14:tracePt t="22162" x="8912225" y="4679950"/>
          <p14:tracePt t="22183" x="8899525" y="4679950"/>
          <p14:tracePt t="22195" x="8886825" y="4692650"/>
          <p14:tracePt t="22218" x="8874125" y="4692650"/>
          <p14:tracePt t="22231" x="8863013" y="4692650"/>
          <p14:tracePt t="22237" x="8850313" y="4692650"/>
          <p14:tracePt t="22272" x="8837613" y="4692650"/>
          <p14:tracePt t="22313" x="8824913" y="4692650"/>
          <p14:tracePt t="22341" x="8812213" y="4692650"/>
          <p14:tracePt t="22362" x="8799513" y="4692650"/>
          <p14:tracePt t="22374" x="8786813" y="4679950"/>
          <p14:tracePt t="22381" x="8774113" y="4667250"/>
          <p14:tracePt t="22388" x="8763000" y="4656138"/>
          <p14:tracePt t="22395" x="8750300" y="4656138"/>
          <p14:tracePt t="22403" x="8737600" y="4643438"/>
          <p14:tracePt t="22409" x="8724900" y="4618038"/>
          <p14:tracePt t="22421" x="8712200" y="4618038"/>
          <p14:tracePt t="22429" x="8712200" y="4605338"/>
          <p14:tracePt t="22435" x="8712200" y="4592638"/>
          <p14:tracePt t="22457" x="8699500" y="4579938"/>
          <p14:tracePt t="22470" x="8699500" y="4567238"/>
          <p14:tracePt t="22491" x="8699500" y="4554538"/>
          <p14:tracePt t="22525" x="8699500" y="4543425"/>
          <p14:tracePt t="22587" x="8699500" y="4530725"/>
          <p14:tracePt t="22615" x="8699500" y="4518025"/>
          <p14:tracePt t="22628" x="8699500" y="4505325"/>
          <p14:tracePt t="22651" x="8699500" y="4492625"/>
          <p14:tracePt t="22669" x="8699500" y="4479925"/>
          <p14:tracePt t="22696" x="8699500" y="4467225"/>
          <p14:tracePt t="22732" x="8699500" y="4454525"/>
          <p14:tracePt t="22910" x="8699500" y="4467225"/>
          <p14:tracePt t="22952" x="8699500" y="4479925"/>
          <p14:tracePt t="22965" x="8699500" y="4492625"/>
          <p14:tracePt t="22971" x="8712200" y="4505325"/>
          <p14:tracePt t="22979" x="8712200" y="4530725"/>
          <p14:tracePt t="22987" x="8724900" y="4543425"/>
          <p14:tracePt t="22999" x="8737600" y="4554538"/>
          <p14:tracePt t="23006" x="8737600" y="4567238"/>
          <p14:tracePt t="23012" x="8737600" y="4579938"/>
          <p14:tracePt t="23020" x="8750300" y="4592638"/>
          <p14:tracePt t="23027" x="8750300" y="4605338"/>
          <p14:tracePt t="23035" x="8763000" y="4618038"/>
          <p14:tracePt t="23047" x="8774113" y="4643438"/>
          <p14:tracePt t="23061" x="8786813" y="4656138"/>
          <p14:tracePt t="23071" x="8799513" y="4667250"/>
          <p14:tracePt t="23075" x="8799513" y="4679950"/>
          <p14:tracePt t="23082" x="8812213" y="4692650"/>
          <p14:tracePt t="23096" x="8812213" y="4705350"/>
          <p14:tracePt t="23103" x="8824913" y="4718050"/>
          <p14:tracePt t="23110" x="8837613" y="4718050"/>
          <p14:tracePt t="23115" x="8837613" y="4730750"/>
          <p14:tracePt t="23122" x="8850313" y="4730750"/>
          <p14:tracePt t="23129" x="8850313" y="4743450"/>
          <p14:tracePt t="23144" x="8863013" y="4756150"/>
          <p14:tracePt t="23158" x="8874125" y="4756150"/>
          <p14:tracePt t="23177" x="8886825" y="4768850"/>
          <p14:tracePt t="23198" x="8899525" y="4768850"/>
          <p14:tracePt t="23205" x="8924925" y="4779963"/>
          <p14:tracePt t="23213" x="8937625" y="4779963"/>
          <p14:tracePt t="23220" x="8963025" y="4779963"/>
          <p14:tracePt t="23226" x="8975725" y="4779963"/>
          <p14:tracePt t="23233" x="8999538" y="4779963"/>
          <p14:tracePt t="23239" x="9012238" y="4779963"/>
          <p14:tracePt t="23246" x="9024938" y="4779963"/>
          <p14:tracePt t="23254" x="9037638" y="4779963"/>
          <p14:tracePt t="23274" x="9050338" y="4779963"/>
          <p14:tracePt t="23283" x="9063038" y="4779963"/>
          <p14:tracePt t="23295" x="9075738" y="4779963"/>
          <p14:tracePt t="23315" x="9088438" y="4779963"/>
          <p14:tracePt t="23343" x="9099550" y="4779963"/>
          <p14:tracePt t="23363" x="9099550" y="4768850"/>
          <p14:tracePt t="23370" x="9112250" y="4768850"/>
          <p14:tracePt t="23384" x="9124950" y="4756150"/>
          <p14:tracePt t="23391" x="9137650" y="4743450"/>
          <p14:tracePt t="23404" x="9137650" y="4730750"/>
          <p14:tracePt t="23411" x="9150350" y="4730750"/>
          <p14:tracePt t="23420" x="9150350" y="4718050"/>
          <p14:tracePt t="23424" x="9163050" y="4718050"/>
          <p14:tracePt t="23431" x="9163050" y="4705350"/>
          <p14:tracePt t="23439" x="9175750" y="4705350"/>
          <p14:tracePt t="23454" x="9175750" y="4692650"/>
          <p14:tracePt t="23470" x="9188450" y="4679950"/>
          <p14:tracePt t="23488" x="9188450" y="4667250"/>
          <p14:tracePt t="23493" x="9188450" y="4656138"/>
          <p14:tracePt t="23508" x="9188450" y="4643438"/>
          <p14:tracePt t="23521" x="9188450" y="4630738"/>
          <p14:tracePt t="23536" x="9188450" y="4618038"/>
          <p14:tracePt t="23550" x="9188450" y="4605338"/>
          <p14:tracePt t="23572" x="9188450" y="4592638"/>
          <p14:tracePt t="23589" x="9188450" y="4579938"/>
          <p14:tracePt t="23604" x="9188450" y="4567238"/>
          <p14:tracePt t="23625" x="9188450" y="4554538"/>
          <p14:tracePt t="23646" x="9188450" y="4543425"/>
          <p14:tracePt t="23666" x="9188450" y="4530725"/>
          <p14:tracePt t="23672" x="9175750" y="4530725"/>
          <p14:tracePt t="23707" x="9163050" y="4530725"/>
          <p14:tracePt t="23741" x="9163050" y="4518025"/>
          <p14:tracePt t="23762" x="9150350" y="4518025"/>
          <p14:tracePt t="23776" x="9150350" y="4505325"/>
          <p14:tracePt t="23831" x="9150350" y="4492625"/>
          <p14:tracePt t="23872" x="9150350" y="4479925"/>
          <p14:tracePt t="23878" x="9137650" y="4479925"/>
          <p14:tracePt t="23922" x="9124950" y="4479925"/>
          <p14:tracePt t="24174" x="9112250" y="4479925"/>
          <p14:tracePt t="24196" x="9112250" y="4467225"/>
          <p14:tracePt t="24201" x="9099550" y="4467225"/>
          <p14:tracePt t="24221" x="9088438" y="4467225"/>
          <p14:tracePt t="24256" x="9075738" y="4467225"/>
          <p14:tracePt t="24263" x="9075738" y="4454525"/>
          <p14:tracePt t="24312" x="9075738" y="4443413"/>
          <p14:tracePt t="24324" x="9063038" y="4443413"/>
          <p14:tracePt t="24372" x="9050338" y="4443413"/>
          <p14:tracePt t="24422" x="9037638" y="4443413"/>
          <p14:tracePt t="24469" x="9024938" y="4443413"/>
          <p14:tracePt t="24841" x="9024938" y="4454525"/>
          <p14:tracePt t="24909" x="9024938" y="4467225"/>
          <p14:tracePt t="25020" x="9024938" y="4479925"/>
          <p14:tracePt t="25081" x="9024938" y="4492625"/>
          <p14:tracePt t="25403" x="9024938" y="4505325"/>
          <p14:tracePt t="25410" x="9012238" y="4505325"/>
          <p14:tracePt t="25431" x="9012238" y="4518025"/>
          <p14:tracePt t="25473" x="9012238" y="4530725"/>
          <p14:tracePt t="25506" x="9012238" y="4543425"/>
          <p14:tracePt t="25528" x="9012238" y="4554538"/>
          <p14:tracePt t="25569" x="9012238" y="4567238"/>
          <p14:tracePt t="25609" x="8999538" y="4567238"/>
          <p14:tracePt t="25618" x="8999538" y="4579938"/>
          <p14:tracePt t="25671" x="8999538" y="4592638"/>
          <p14:tracePt t="25698" x="8999538" y="4605338"/>
          <p14:tracePt t="25712" x="8999538" y="4618038"/>
          <p14:tracePt t="25719" x="8999538" y="4630738"/>
          <p14:tracePt t="25739" x="8999538" y="4643438"/>
          <p14:tracePt t="25753" x="8999538" y="4656138"/>
          <p14:tracePt t="25774" x="8999538" y="4667250"/>
          <p14:tracePt t="25787" x="8999538" y="4679950"/>
          <p14:tracePt t="25802" x="8999538" y="4692650"/>
          <p14:tracePt t="25816" x="8999538" y="4705350"/>
          <p14:tracePt t="25829" x="8999538" y="4718050"/>
          <p14:tracePt t="25850" x="8999538" y="4730750"/>
          <p14:tracePt t="25856" x="8999538" y="4743450"/>
          <p14:tracePt t="25878" x="8999538" y="4756150"/>
          <p14:tracePt t="25912" x="9012238" y="4768850"/>
          <p14:tracePt t="25926" x="9012238" y="4779963"/>
          <p14:tracePt t="25947" x="9012238" y="4792663"/>
          <p14:tracePt t="25960" x="9012238" y="4805363"/>
          <p14:tracePt t="25987" x="9012238" y="4818063"/>
          <p14:tracePt t="26028" x="9012238" y="4830763"/>
          <p14:tracePt t="26076" x="9012238" y="4843463"/>
          <p14:tracePt t="26729" x="9024938" y="4843463"/>
          <p14:tracePt t="26853" x="9037638" y="4843463"/>
          <p14:tracePt t="26894" x="9050338" y="4843463"/>
          <p14:tracePt t="26935" x="9063038" y="4843463"/>
          <p14:tracePt t="27012" x="9063038" y="4830763"/>
          <p14:tracePt t="27024" x="9075738" y="4830763"/>
          <p14:tracePt t="27052" x="9088438" y="4830763"/>
          <p14:tracePt t="27065" x="9099550" y="4830763"/>
          <p14:tracePt t="27071" x="9112250" y="4830763"/>
          <p14:tracePt t="27079" x="9124950" y="4818063"/>
          <p14:tracePt t="27086" x="9137650" y="4805363"/>
          <p14:tracePt t="27092" x="9163050" y="4805363"/>
          <p14:tracePt t="27100" x="9199563" y="4792663"/>
          <p14:tracePt t="27105" x="9224963" y="4792663"/>
          <p14:tracePt t="27113" x="9275763" y="4768850"/>
          <p14:tracePt t="27121" x="9324975" y="4756150"/>
          <p14:tracePt t="27128" x="9363075" y="4743450"/>
          <p14:tracePt t="27137" x="9413875" y="4730750"/>
          <p14:tracePt t="27140" x="9437688" y="4718050"/>
          <p14:tracePt t="27148" x="9475788" y="4705350"/>
          <p14:tracePt t="27155" x="9488488" y="4705350"/>
          <p14:tracePt t="27162" x="9513888" y="4692650"/>
          <p14:tracePt t="27169" x="9537700" y="4692650"/>
          <p14:tracePt t="27175" x="9550400" y="4679950"/>
          <p14:tracePt t="27182" x="9563100" y="4679950"/>
          <p14:tracePt t="27189" x="9575800" y="4679950"/>
          <p14:tracePt t="27196" x="9588500" y="4679950"/>
          <p14:tracePt t="27210" x="9588500" y="4667250"/>
          <p14:tracePt t="27220" x="9601200" y="4667250"/>
          <p14:tracePt t="27230" x="9613900" y="4667250"/>
          <p14:tracePt t="27238" x="9626600" y="4667250"/>
          <p14:tracePt t="27244" x="9626600" y="4656138"/>
          <p14:tracePt t="27251" x="9637713" y="4656138"/>
          <p14:tracePt t="27258" x="9650413" y="4656138"/>
          <p14:tracePt t="27266" x="9663113" y="4656138"/>
          <p14:tracePt t="27271" x="9675813" y="4643438"/>
          <p14:tracePt t="27288" x="9688513" y="4643438"/>
          <p14:tracePt t="27292" x="9701213" y="4630738"/>
          <p14:tracePt t="27300" x="9713913" y="4630738"/>
          <p14:tracePt t="27305" x="9726613" y="4630738"/>
          <p14:tracePt t="27312" x="9739313" y="4618038"/>
          <p14:tracePt t="27320" x="9763125" y="4618038"/>
          <p14:tracePt t="27326" x="9763125" y="4605338"/>
          <p14:tracePt t="27333" x="9788525" y="4605338"/>
          <p14:tracePt t="27340" x="9813925" y="4605338"/>
          <p14:tracePt t="27347" x="9826625" y="4592638"/>
          <p14:tracePt t="27354" x="9839325" y="4579938"/>
          <p14:tracePt t="27362" x="9852025" y="4579938"/>
          <p14:tracePt t="27369" x="9875838" y="4567238"/>
          <p14:tracePt t="27375" x="9913938" y="4554538"/>
          <p14:tracePt t="27381" x="9939338" y="4543425"/>
          <p14:tracePt t="27388" x="9963150" y="4530725"/>
          <p14:tracePt t="27396" x="9975850" y="4530725"/>
          <p14:tracePt t="27404" x="10001250" y="4530725"/>
          <p14:tracePt t="27408" x="10013950" y="4518025"/>
          <p14:tracePt t="27422" x="10026650" y="4518025"/>
          <p14:tracePt t="27437" x="10039350" y="4518025"/>
          <p14:tracePt t="27453" x="10052050" y="4505325"/>
          <p14:tracePt t="27472" x="10064750" y="4505325"/>
          <p14:tracePt t="27491" x="10075863" y="4492625"/>
          <p14:tracePt t="27540" x="10088563" y="4492625"/>
          <p14:tracePt t="29283" x="10075863" y="4492625"/>
          <p14:tracePt t="29292" x="10064750" y="4492625"/>
          <p14:tracePt t="29312" x="10052050" y="4492625"/>
          <p14:tracePt t="29318" x="10039350" y="4492625"/>
          <p14:tracePt t="29332" x="10026650" y="4492625"/>
          <p14:tracePt t="29346" x="10013950" y="4492625"/>
          <p14:tracePt t="29354" x="10001250" y="4492625"/>
          <p14:tracePt t="29360" x="9988550" y="4492625"/>
          <p14:tracePt t="29366" x="9963150" y="4492625"/>
          <p14:tracePt t="29372" x="9939338" y="4505325"/>
          <p14:tracePt t="29382" x="9901238" y="4505325"/>
          <p14:tracePt t="29388" x="9875838" y="4505325"/>
          <p14:tracePt t="29393" x="9852025" y="4518025"/>
          <p14:tracePt t="29402" x="9826625" y="4530725"/>
          <p14:tracePt t="29408" x="9813925" y="4530725"/>
          <p14:tracePt t="29415" x="9801225" y="4530725"/>
          <p14:tracePt t="29421" x="9801225" y="4543425"/>
          <p14:tracePt t="29438" x="9788525" y="4543425"/>
          <p14:tracePt t="29442" x="9775825" y="4543425"/>
          <p14:tracePt t="29462" x="9763125" y="4543425"/>
          <p14:tracePt t="29498" x="9750425" y="4543425"/>
          <p14:tracePt t="29539" x="9739313" y="4543425"/>
          <p14:tracePt t="29614" x="9750425" y="4543425"/>
          <p14:tracePt t="29752" x="9763125" y="4543425"/>
          <p14:tracePt t="29799" x="9775825" y="4543425"/>
          <p14:tracePt t="29841" x="9788525" y="4543425"/>
          <p14:tracePt t="29888" x="9788525" y="4530725"/>
          <p14:tracePt t="29909" x="9801225" y="4530725"/>
          <p14:tracePt t="29916" x="9813925" y="4530725"/>
          <p14:tracePt t="29922" x="9813925" y="4518025"/>
          <p14:tracePt t="29929" x="9826625" y="4518025"/>
          <p14:tracePt t="29938" x="9852025" y="4518025"/>
          <p14:tracePt t="29942" x="9863138" y="4505325"/>
          <p14:tracePt t="29951" x="9913938" y="4505325"/>
          <p14:tracePt t="29958" x="10026650" y="4479925"/>
          <p14:tracePt t="29964" x="10164763" y="4454525"/>
          <p14:tracePt t="29971" x="10264775" y="4443413"/>
          <p14:tracePt t="29978" x="10377488" y="4443413"/>
          <p14:tracePt t="29987" x="10464800" y="4443413"/>
          <p14:tracePt t="29991" x="10539413" y="4443413"/>
          <p14:tracePt t="29998" x="10602913" y="4443413"/>
          <p14:tracePt t="30005" x="10664825" y="4443413"/>
          <p14:tracePt t="30013" x="10690225" y="4443413"/>
          <p14:tracePt t="30020" x="10715625" y="4443413"/>
          <p14:tracePt t="30026" x="10726738" y="4443413"/>
          <p14:tracePt t="30032" x="10752138" y="4443413"/>
          <p14:tracePt t="30039" x="10764838" y="4454525"/>
          <p14:tracePt t="30047" x="10777538" y="4454525"/>
          <p14:tracePt t="30068" x="10790238" y="4454525"/>
          <p14:tracePt t="30108" x="10802938" y="4454525"/>
          <p14:tracePt t="30143" x="10815638" y="4454525"/>
          <p14:tracePt t="30156" x="10828338" y="4454525"/>
          <p14:tracePt t="30169" x="10839450" y="4454525"/>
          <p14:tracePt t="30185" x="10852150" y="4454525"/>
          <p14:tracePt t="30196" x="10864850" y="4454525"/>
          <p14:tracePt t="30218" x="10877550" y="4454525"/>
          <p14:tracePt t="30225" x="10890250" y="4454525"/>
          <p14:tracePt t="30238" x="10902950" y="4454525"/>
          <p14:tracePt t="30244" x="10915650" y="4454525"/>
          <p14:tracePt t="30259" x="10928350" y="4454525"/>
          <p14:tracePt t="30266" x="10939463" y="4454525"/>
          <p14:tracePt t="30279" x="10952163" y="4454525"/>
          <p14:tracePt t="30300" x="10964863" y="4454525"/>
          <p14:tracePt t="30314" x="10977563" y="4454525"/>
          <p14:tracePt t="30342" x="10990263" y="4454525"/>
          <p14:tracePt t="30919" x="10977563" y="4454525"/>
          <p14:tracePt t="36821" x="10964863" y="4454525"/>
          <p14:tracePt t="36826" x="10928350" y="4454525"/>
          <p14:tracePt t="36833" x="10915650" y="4454525"/>
          <p14:tracePt t="36839" x="10902950" y="4443413"/>
          <p14:tracePt t="36848" x="10852150" y="4430713"/>
          <p14:tracePt t="36855" x="10839450" y="4418013"/>
          <p14:tracePt t="36860" x="10828338" y="4418013"/>
          <p14:tracePt t="36871" x="10802938" y="4418013"/>
          <p14:tracePt t="36874" x="10790238" y="4405313"/>
          <p14:tracePt t="36881" x="10777538" y="4405313"/>
          <p14:tracePt t="36888" x="10752138" y="4392613"/>
          <p14:tracePt t="36895" x="10726738" y="4379913"/>
          <p14:tracePt t="36903" x="10702925" y="4379913"/>
          <p14:tracePt t="36908" x="10677525" y="4367213"/>
          <p14:tracePt t="36916" x="10626725" y="4367213"/>
          <p14:tracePt t="36922" x="10577513" y="4354513"/>
          <p14:tracePt t="36930" x="10514013" y="4341813"/>
          <p14:tracePt t="36938" x="10464800" y="4330700"/>
          <p14:tracePt t="36944" x="10414000" y="4330700"/>
          <p14:tracePt t="36950" x="10377488" y="4318000"/>
          <p14:tracePt t="36956" x="10364788" y="4318000"/>
          <p14:tracePt t="36964" x="10339388" y="4318000"/>
          <p14:tracePt t="36971" x="10326688" y="4318000"/>
          <p14:tracePt t="36978" x="10264775" y="4318000"/>
          <p14:tracePt t="36987" x="10213975" y="4305300"/>
          <p14:tracePt t="36991" x="10188575" y="4305300"/>
          <p14:tracePt t="36998" x="10152063" y="4305300"/>
          <p14:tracePt t="37005" x="10113963" y="4305300"/>
          <p14:tracePt t="37012" x="10075863" y="4305300"/>
          <p14:tracePt t="37021" x="10052050" y="4305300"/>
          <p14:tracePt t="37026" x="10013950" y="4305300"/>
          <p14:tracePt t="37032" x="9988550" y="4305300"/>
          <p14:tracePt t="37039" x="9963150" y="4305300"/>
          <p14:tracePt t="37045" x="9939338" y="4305300"/>
          <p14:tracePt t="37053" x="9901238" y="4305300"/>
          <p14:tracePt t="37059" x="9888538" y="4305300"/>
          <p14:tracePt t="37067" x="9863138" y="4305300"/>
          <p14:tracePt t="37073" x="9839325" y="4305300"/>
          <p14:tracePt t="37081" x="9826625" y="4318000"/>
          <p14:tracePt t="37088" x="9801225" y="4318000"/>
          <p14:tracePt t="37095" x="9788525" y="4318000"/>
          <p14:tracePt t="37104" x="9763125" y="4330700"/>
          <p14:tracePt t="37114" x="9750425" y="4330700"/>
          <p14:tracePt t="37122" x="9739313" y="4330700"/>
          <p14:tracePt t="37128" x="9726613" y="4330700"/>
          <p14:tracePt t="37151" x="9713913" y="4341813"/>
          <p14:tracePt t="37171" x="9701213" y="4341813"/>
          <p14:tracePt t="37212" x="9688513" y="4341813"/>
          <p14:tracePt t="37219" x="9688513" y="4354513"/>
          <p14:tracePt t="37239" x="9675813" y="4354513"/>
          <p14:tracePt t="37301" x="9675813" y="4367213"/>
          <p14:tracePt t="37321" x="9663113" y="4367213"/>
          <p14:tracePt t="37341" x="9650413" y="4367213"/>
          <p14:tracePt t="37349" x="9650413" y="4379913"/>
          <p14:tracePt t="37362" x="9637713" y="4379913"/>
          <p14:tracePt t="37376" x="9637713" y="4392613"/>
          <p14:tracePt t="37389" x="9626600" y="4392613"/>
          <p14:tracePt t="37403" x="9626600" y="4405313"/>
          <p14:tracePt t="37419" x="9613900" y="4405313"/>
          <p14:tracePt t="37473" x="9601200" y="4405313"/>
          <p14:tracePt t="37493" x="9601200" y="4418013"/>
          <p14:tracePt t="37528" x="9601200" y="4430713"/>
          <p14:tracePt t="37542" x="9601200" y="4443413"/>
          <p14:tracePt t="37555" x="9601200" y="4454525"/>
          <p14:tracePt t="37562" x="9588500" y="4479925"/>
          <p14:tracePt t="37576" x="9588500" y="4492625"/>
          <p14:tracePt t="37588" x="9588500" y="4505325"/>
          <p14:tracePt t="37603" x="9588500" y="4518025"/>
          <p14:tracePt t="37609" x="9575800" y="4518025"/>
          <p14:tracePt t="37617" x="9575800" y="4530725"/>
          <p14:tracePt t="37631" x="9575800" y="4543425"/>
          <p14:tracePt t="37644" x="9575800" y="4554538"/>
          <p14:tracePt t="37657" x="9575800" y="4567238"/>
          <p14:tracePt t="37673" x="9575800" y="4579938"/>
          <p14:tracePt t="37678" x="9575800" y="4592638"/>
          <p14:tracePt t="37701" x="9575800" y="4605338"/>
          <p14:tracePt t="37712" x="9575800" y="4618038"/>
          <p14:tracePt t="37727" x="9575800" y="4630738"/>
          <p14:tracePt t="37733" x="9588500" y="4630738"/>
          <p14:tracePt t="37740" x="9588500" y="4643438"/>
          <p14:tracePt t="37748" x="9588500" y="4656138"/>
          <p14:tracePt t="37756" x="9588500" y="4667250"/>
          <p14:tracePt t="37771" x="9601200" y="4679950"/>
          <p14:tracePt t="37782" x="9601200" y="4692650"/>
          <p14:tracePt t="37789" x="9613900" y="4705350"/>
          <p14:tracePt t="37805" x="9613900" y="4718050"/>
          <p14:tracePt t="37816" x="9613900" y="4730750"/>
          <p14:tracePt t="37822" x="9626600" y="4730750"/>
          <p14:tracePt t="37830" x="9626600" y="4743450"/>
          <p14:tracePt t="37842" x="9626600" y="4756150"/>
          <p14:tracePt t="37851" x="9637713" y="4756150"/>
          <p14:tracePt t="37857" x="9637713" y="4768850"/>
          <p14:tracePt t="37872" x="9650413" y="4768850"/>
          <p14:tracePt t="37878" x="9650413" y="4779963"/>
          <p14:tracePt t="37888" x="9663113" y="4779963"/>
          <p14:tracePt t="37898" x="9663113" y="4792663"/>
          <p14:tracePt t="37906" x="9675813" y="4792663"/>
          <p14:tracePt t="37919" x="9701213" y="4818063"/>
          <p14:tracePt t="37926" x="9713913" y="4830763"/>
          <p14:tracePt t="37933" x="9739313" y="4843463"/>
          <p14:tracePt t="37940" x="9763125" y="4843463"/>
          <p14:tracePt t="37946" x="9775825" y="4856163"/>
          <p14:tracePt t="37953" x="9801225" y="4856163"/>
          <p14:tracePt t="37960" x="9826625" y="4868863"/>
          <p14:tracePt t="37967" x="9852025" y="4868863"/>
          <p14:tracePt t="37973" x="9863138" y="4868863"/>
          <p14:tracePt t="37980" x="9888538" y="4879975"/>
          <p14:tracePt t="37988" x="9913938" y="4879975"/>
          <p14:tracePt t="37995" x="9926638" y="4892675"/>
          <p14:tracePt t="38003" x="9939338" y="4892675"/>
          <p14:tracePt t="38008" x="9952038" y="4892675"/>
          <p14:tracePt t="38016" x="9963150" y="4905375"/>
          <p14:tracePt t="38022" x="9975850" y="4905375"/>
          <p14:tracePt t="38028" x="9988550" y="4905375"/>
          <p14:tracePt t="38038" x="10001250" y="4905375"/>
          <p14:tracePt t="38043" x="10013950" y="4918075"/>
          <p14:tracePt t="38055" x="10026650" y="4918075"/>
          <p14:tracePt t="38063" x="10039350" y="4918075"/>
          <p14:tracePt t="38072" x="10052050" y="4918075"/>
          <p14:tracePt t="38076" x="10064750" y="4918075"/>
          <p14:tracePt t="38083" x="10075863" y="4930775"/>
          <p14:tracePt t="38096" x="10088563" y="4930775"/>
          <p14:tracePt t="38112" x="10101263" y="4930775"/>
          <p14:tracePt t="38119" x="10113963" y="4930775"/>
          <p14:tracePt t="38133" x="10126663" y="4930775"/>
          <p14:tracePt t="38146" x="10139363" y="4930775"/>
          <p14:tracePt t="38159" x="10152063" y="4930775"/>
          <p14:tracePt t="38166" x="10164763" y="4930775"/>
          <p14:tracePt t="38172" x="10177463" y="4930775"/>
          <p14:tracePt t="38181" x="10201275" y="4930775"/>
          <p14:tracePt t="38202" x="10213975" y="4930775"/>
          <p14:tracePt t="38214" x="10226675" y="4930775"/>
          <p14:tracePt t="38222" x="10239375" y="4930775"/>
          <p14:tracePt t="38228" x="10252075" y="4918075"/>
          <p14:tracePt t="38237" x="10264775" y="4918075"/>
          <p14:tracePt t="38250" x="10277475" y="4918075"/>
          <p14:tracePt t="38262" x="10288588" y="4918075"/>
          <p14:tracePt t="38273" x="10301288" y="4918075"/>
          <p14:tracePt t="38283" x="10313988" y="4918075"/>
          <p14:tracePt t="38297" x="10313988" y="4905375"/>
          <p14:tracePt t="38304" x="10326688" y="4905375"/>
          <p14:tracePt t="38311" x="10339388" y="4905375"/>
          <p14:tracePt t="38323" x="10352088" y="4905375"/>
          <p14:tracePt t="38339" x="10364788" y="4905375"/>
          <p14:tracePt t="38352" x="10377488" y="4905375"/>
          <p14:tracePt t="38358" x="10377488" y="4892675"/>
          <p14:tracePt t="38365" x="10390188" y="4892675"/>
          <p14:tracePt t="38386" x="10390188" y="4879975"/>
          <p14:tracePt t="38392" x="10401300" y="4879975"/>
          <p14:tracePt t="38401" x="10414000" y="4879975"/>
          <p14:tracePt t="38406" x="10414000" y="4868863"/>
          <p14:tracePt t="38423" x="10426700" y="4868863"/>
          <p14:tracePt t="38427" x="10426700" y="4856163"/>
          <p14:tracePt t="38434" x="10439400" y="4856163"/>
          <p14:tracePt t="38440" x="10452100" y="4856163"/>
          <p14:tracePt t="38448" x="10452100" y="4843463"/>
          <p14:tracePt t="38455" x="10464800" y="4843463"/>
          <p14:tracePt t="38470" x="10477500" y="4830763"/>
          <p14:tracePt t="38482" x="10477500" y="4818063"/>
          <p14:tracePt t="38489" x="10490200" y="4818063"/>
          <p14:tracePt t="38496" x="10490200" y="4805363"/>
          <p14:tracePt t="38511" x="10502900" y="4805363"/>
          <p14:tracePt t="38518" x="10502900" y="4792663"/>
          <p14:tracePt t="38531" x="10514013" y="4792663"/>
          <p14:tracePt t="38539" x="10526713" y="4779963"/>
          <p14:tracePt t="38552" x="10539413" y="4768850"/>
          <p14:tracePt t="38572" x="10552113" y="4756150"/>
          <p14:tracePt t="38592" x="10552113" y="4743450"/>
          <p14:tracePt t="38613" x="10564813" y="4730750"/>
          <p14:tracePt t="38633" x="10564813" y="4718050"/>
          <p14:tracePt t="38661" x="10564813" y="4705350"/>
          <p14:tracePt t="38696" x="10564813" y="4692650"/>
          <p14:tracePt t="38716" x="10564813" y="4679950"/>
          <p14:tracePt t="38737" x="10564813" y="4667250"/>
          <p14:tracePt t="38771" x="10564813" y="4656138"/>
          <p14:tracePt t="38812" x="10564813" y="4643438"/>
          <p14:tracePt t="38846" x="10552113" y="4630738"/>
          <p14:tracePt t="38889" x="10552113" y="4618038"/>
          <p14:tracePt t="38903" x="10539413" y="4618038"/>
          <p14:tracePt t="38915" x="10539413" y="4605338"/>
          <p14:tracePt t="38970" x="10526713" y="4592638"/>
          <p14:tracePt t="39024" x="10514013" y="4579938"/>
          <p14:tracePt t="39073" x="10502900" y="4579938"/>
          <p14:tracePt t="39100" x="10490200" y="4579938"/>
          <p14:tracePt t="39163" x="10477500" y="4579938"/>
          <p14:tracePt t="41966" x="10426700" y="4579938"/>
          <p14:tracePt t="41972" x="10364788" y="4579938"/>
          <p14:tracePt t="41980" x="10288588" y="4579938"/>
          <p14:tracePt t="41989" x="10188575" y="4579938"/>
          <p14:tracePt t="41992" x="10113963" y="4579938"/>
          <p14:tracePt t="42000" x="10052050" y="4579938"/>
          <p14:tracePt t="42005" x="10013950" y="4579938"/>
          <p14:tracePt t="42013" x="9988550" y="4579938"/>
          <p14:tracePt t="42020" x="9975850" y="4579938"/>
          <p14:tracePt t="42028" x="9963150" y="4579938"/>
          <p14:tracePt t="42033" x="9939338" y="4579938"/>
          <p14:tracePt t="42041" x="9926638" y="4579938"/>
          <p14:tracePt t="42047" x="9913938" y="4579938"/>
          <p14:tracePt t="42054" x="9901238" y="4579938"/>
          <p14:tracePt t="42061" x="9888538" y="4579938"/>
          <p14:tracePt t="42069" x="9875838" y="4579938"/>
          <p14:tracePt t="42074" x="9852025" y="4579938"/>
          <p14:tracePt t="42089" x="9839325" y="4579938"/>
          <p14:tracePt t="42096" x="9826625" y="4579938"/>
          <p14:tracePt t="42108" x="9813925" y="4579938"/>
          <p14:tracePt t="42116" x="9813925" y="4592638"/>
          <p14:tracePt t="42123" x="9801225" y="4592638"/>
          <p14:tracePt t="42144" x="9788525" y="4592638"/>
          <p14:tracePt t="42158" x="9775825" y="4592638"/>
          <p14:tracePt t="42178" x="9763125" y="4592638"/>
          <p14:tracePt t="42188" x="9763125" y="4605338"/>
          <p14:tracePt t="42191" x="9750425" y="4605338"/>
          <p14:tracePt t="42212" x="9739313" y="4605338"/>
          <p14:tracePt t="42226" x="9739313" y="4618038"/>
          <p14:tracePt t="42233" x="9726613" y="4618038"/>
          <p14:tracePt t="42254" x="9713913" y="4618038"/>
          <p14:tracePt t="42323" x="9701213" y="4618038"/>
          <p14:tracePt t="42343" x="9688513" y="4618038"/>
          <p14:tracePt t="42364" x="9675813" y="4618038"/>
          <p14:tracePt t="42385" x="9663113" y="4618038"/>
          <p14:tracePt t="42392" x="9663113" y="4605338"/>
          <p14:tracePt t="42398" x="9650413" y="4605338"/>
          <p14:tracePt t="42413" x="9637713" y="4605338"/>
          <p14:tracePt t="42439" x="9626600" y="4605338"/>
          <p14:tracePt t="42488" x="9613900" y="4605338"/>
          <p14:tracePt t="42536" x="9601200" y="4592638"/>
          <p14:tracePt t="42570" x="9588500" y="4592638"/>
          <p14:tracePt t="42803" x="9601200" y="4592638"/>
          <p14:tracePt t="42838" x="9613900" y="4592638"/>
          <p14:tracePt t="42866" x="9626600" y="4592638"/>
          <p14:tracePt t="42887" x="9637713" y="4592638"/>
          <p14:tracePt t="42906" x="9650413" y="4592638"/>
          <p14:tracePt t="42920" x="9663113" y="4592638"/>
          <p14:tracePt t="42948" x="9675813" y="4592638"/>
          <p14:tracePt t="42962" x="9688513" y="4592638"/>
          <p14:tracePt t="42982" x="9701213" y="4592638"/>
          <p14:tracePt t="42996" x="9713913" y="4592638"/>
          <p14:tracePt t="43016" x="9726613" y="4592638"/>
          <p14:tracePt t="43043" x="9739313" y="4592638"/>
          <p14:tracePt t="43058" x="9750425" y="4592638"/>
          <p14:tracePt t="43085" x="9763125" y="4592638"/>
          <p14:tracePt t="43127" x="9775825" y="4592638"/>
          <p14:tracePt t="43188" x="9788525" y="4592638"/>
          <p14:tracePt t="43222" x="9801225" y="4592638"/>
          <p14:tracePt t="43628" x="9813925" y="4592638"/>
          <p14:tracePt t="43670" x="9826625" y="4592638"/>
          <p14:tracePt t="43738" x="9839325" y="4592638"/>
          <p14:tracePt t="43855" x="9852025" y="4592638"/>
          <p14:tracePt t="45971" x="9863138" y="4592638"/>
          <p14:tracePt t="45986" x="9875838" y="4592638"/>
          <p14:tracePt t="46004" x="9888538" y="4592638"/>
          <p14:tracePt t="46039" x="9901238" y="4592638"/>
          <p14:tracePt t="46053" x="9913938" y="4592638"/>
          <p14:tracePt t="46081" x="9926638" y="4592638"/>
          <p14:tracePt t="46108" x="9939338" y="4592638"/>
          <p14:tracePt t="46136" x="9952038" y="4592638"/>
          <p14:tracePt t="46170" x="9963150" y="4592638"/>
          <p14:tracePt t="46183" x="9963150" y="4579938"/>
          <p14:tracePt t="46197" x="9975850" y="4579938"/>
          <p14:tracePt t="46231" x="9988550" y="4579938"/>
          <p14:tracePt t="46266" x="10001250" y="4579938"/>
          <p14:tracePt t="46369" x="10013950" y="4579938"/>
          <p14:tracePt t="47682" x="10026650" y="4579938"/>
          <p14:tracePt t="47731" x="10039350" y="4579938"/>
          <p14:tracePt t="47757" x="10052050" y="4579938"/>
          <p14:tracePt t="47778" x="10064750" y="4579938"/>
          <p14:tracePt t="47792" x="10075863" y="4579938"/>
          <p14:tracePt t="47819" x="10088563" y="4592638"/>
          <p14:tracePt t="47832" x="10101263" y="4592638"/>
          <p14:tracePt t="47846" x="10113963" y="4592638"/>
          <p14:tracePt t="47854" x="10113963" y="4605338"/>
          <p14:tracePt t="47866" x="10126663" y="4605338"/>
          <p14:tracePt t="47880" x="10139363" y="4618038"/>
          <p14:tracePt t="47904" x="10164763" y="4643438"/>
          <p14:tracePt t="47921" x="10177463" y="4656138"/>
          <p14:tracePt t="47941" x="10177463" y="4667250"/>
          <p14:tracePt t="47956" x="10188575" y="4679950"/>
          <p14:tracePt t="47976" x="10201275" y="4692650"/>
          <p14:tracePt t="47982" x="10201275" y="4705350"/>
          <p14:tracePt t="47998" x="10201275" y="4718050"/>
          <p14:tracePt t="48010" x="10201275" y="4730750"/>
          <p14:tracePt t="48018" x="10213975" y="4730750"/>
          <p14:tracePt t="48024" x="10213975" y="4743450"/>
          <p14:tracePt t="48040" x="10213975" y="4756150"/>
          <p14:tracePt t="48052" x="10213975" y="4768850"/>
          <p14:tracePt t="48073" x="10213975" y="4779963"/>
          <p14:tracePt t="48089" x="10213975" y="4792663"/>
          <p14:tracePt t="48093" x="10213975" y="4805363"/>
          <p14:tracePt t="48099" x="10201275" y="4805363"/>
          <p14:tracePt t="48106" x="10201275" y="4818063"/>
          <p14:tracePt t="48123" x="10188575" y="4830763"/>
          <p14:tracePt t="48141" x="10177463" y="4830763"/>
          <p14:tracePt t="48148" x="10177463" y="4843463"/>
          <p14:tracePt t="48155" x="10164763" y="4843463"/>
          <p14:tracePt t="48161" x="10152063" y="4843463"/>
          <p14:tracePt t="48175" x="10126663" y="4843463"/>
          <p14:tracePt t="48182" x="10113963" y="4843463"/>
          <p14:tracePt t="48197" x="10101263" y="4843463"/>
          <p14:tracePt t="48205" x="10088563" y="4843463"/>
          <p14:tracePt t="48211" x="10075863" y="4843463"/>
          <p14:tracePt t="48217" x="10064750" y="4843463"/>
          <p14:tracePt t="48232" x="10052050" y="4830763"/>
          <p14:tracePt t="48245" x="10039350" y="4830763"/>
          <p14:tracePt t="48251" x="10026650" y="4818063"/>
          <p14:tracePt t="48257" x="10013950" y="4805363"/>
          <p14:tracePt t="48266" x="10013950" y="4792663"/>
          <p14:tracePt t="48272" x="10001250" y="4792663"/>
          <p14:tracePt t="48280" x="9988550" y="4768850"/>
          <p14:tracePt t="48286" x="9975850" y="4768850"/>
          <p14:tracePt t="48306" x="9963150" y="4756150"/>
          <p14:tracePt t="48312" x="9963150" y="4743450"/>
          <p14:tracePt t="48323" x="9952038" y="4743450"/>
          <p14:tracePt t="48333" x="9952038" y="4730750"/>
          <p14:tracePt t="48348" x="9939338" y="4718050"/>
          <p14:tracePt t="48356" x="9939338" y="4705350"/>
          <p14:tracePt t="48360" x="9939338" y="4692650"/>
          <p14:tracePt t="48369" x="9939338" y="4679950"/>
          <p14:tracePt t="48374" x="9939338" y="4667250"/>
          <p14:tracePt t="48382" x="9939338" y="4656138"/>
          <p14:tracePt t="48389" x="9939338" y="4630738"/>
          <p14:tracePt t="48395" x="9939338" y="4618038"/>
          <p14:tracePt t="48405" x="9939338" y="4605338"/>
          <p14:tracePt t="48409" x="9939338" y="4592638"/>
          <p14:tracePt t="48416" x="9939338" y="4579938"/>
          <p14:tracePt t="48423" x="9939338" y="4567238"/>
          <p14:tracePt t="48430" x="9952038" y="4567238"/>
          <p14:tracePt t="48437" x="9952038" y="4554538"/>
          <p14:tracePt t="48451" x="9952038" y="4543425"/>
          <p14:tracePt t="48457" x="9963150" y="4530725"/>
          <p14:tracePt t="48463" x="9963150" y="4518025"/>
          <p14:tracePt t="48478" x="9963150" y="4505325"/>
          <p14:tracePt t="48486" x="9975850" y="4492625"/>
          <p14:tracePt t="48498" x="9975850" y="4479925"/>
          <p14:tracePt t="48506" x="9975850" y="4467225"/>
          <p14:tracePt t="48522" x="9975850" y="4454525"/>
          <p14:tracePt t="48532" x="9988550" y="4443413"/>
          <p14:tracePt t="48554" x="10001250" y="4443413"/>
          <p14:tracePt t="48567" x="10001250" y="4430713"/>
          <p14:tracePt t="48596" x="10001250" y="4418013"/>
          <p14:tracePt t="48601" x="10013950" y="4418013"/>
          <p14:tracePt t="48622" x="10013950" y="4405313"/>
          <p14:tracePt t="48670" x="10026650" y="4392613"/>
          <p14:tracePt t="48712" x="10039350" y="4392613"/>
          <p14:tracePt t="48781" x="10052050" y="4392613"/>
          <p14:tracePt t="48911" x="10064750" y="4392613"/>
          <p14:tracePt t="50870" x="10075863" y="4392613"/>
          <p14:tracePt t="50875" x="10113963" y="4392613"/>
          <p14:tracePt t="50882" x="10126663" y="4392613"/>
          <p14:tracePt t="50889" x="10164763" y="4405313"/>
          <p14:tracePt t="50907" x="10213975" y="4418013"/>
          <p14:tracePt t="50910" x="10239375" y="4430713"/>
          <p14:tracePt t="50916" x="10264775" y="4430713"/>
          <p14:tracePt t="50923" x="10277475" y="4443413"/>
          <p14:tracePt t="50929" x="10288588" y="4443413"/>
          <p14:tracePt t="50937" x="10301288" y="4443413"/>
          <p14:tracePt t="50944" x="10313988" y="4454525"/>
          <p14:tracePt t="50951" x="10326688" y="4454525"/>
          <p14:tracePt t="50965" x="10339388" y="4454525"/>
          <p14:tracePt t="50972" x="10352088" y="4454525"/>
          <p14:tracePt t="50986" x="10364788" y="4467225"/>
          <p14:tracePt t="50999" x="10377488" y="4467225"/>
          <p14:tracePt t="51020" x="10390188" y="4467225"/>
          <p14:tracePt t="51026" x="10401300" y="4479925"/>
          <p14:tracePt t="51040" x="10414000" y="4479925"/>
          <p14:tracePt t="51048" x="10426700" y="4479925"/>
          <p14:tracePt t="51055" x="10439400" y="4479925"/>
          <p14:tracePt t="51061" x="10452100" y="4479925"/>
          <p14:tracePt t="51068" x="10464800" y="4479925"/>
          <p14:tracePt t="51074" x="10477500" y="4479925"/>
          <p14:tracePt t="51081" x="10490200" y="4479925"/>
          <p14:tracePt t="51090" x="10502900" y="4492625"/>
          <p14:tracePt t="51095" x="10526713" y="4492625"/>
          <p14:tracePt t="51101" x="10539413" y="4492625"/>
          <p14:tracePt t="51108" x="10552113" y="4492625"/>
          <p14:tracePt t="51116" x="10577513" y="4492625"/>
          <p14:tracePt t="51123" x="10614025" y="4492625"/>
          <p14:tracePt t="51129" x="10626725" y="4492625"/>
          <p14:tracePt t="51139" x="10639425" y="4492625"/>
          <p14:tracePt t="51143" x="10677525" y="4492625"/>
          <p14:tracePt t="51150" x="10690225" y="4492625"/>
          <p14:tracePt t="51157" x="10715625" y="4492625"/>
          <p14:tracePt t="51165" x="10726738" y="4492625"/>
          <p14:tracePt t="51172" x="10752138" y="4492625"/>
          <p14:tracePt t="51178" x="10764838" y="4492625"/>
          <p14:tracePt t="51192" x="10777538" y="4492625"/>
          <p14:tracePt t="51198" x="10790238" y="4492625"/>
          <p14:tracePt t="51205" x="10802938" y="4492625"/>
          <p14:tracePt t="51218" x="10815638" y="4492625"/>
          <p14:tracePt t="51225" x="10828338" y="4492625"/>
          <p14:tracePt t="51240" x="10839450" y="4492625"/>
          <p14:tracePt t="51246" x="10852150" y="4492625"/>
          <p14:tracePt t="51260" x="10864850" y="4492625"/>
          <p14:tracePt t="51281" x="10877550" y="4492625"/>
          <p14:tracePt t="51290" x="10890250" y="4492625"/>
          <p14:tracePt t="51302" x="10902950" y="4492625"/>
          <p14:tracePt t="51307" x="10915650" y="4492625"/>
          <p14:tracePt t="51328" x="10928350" y="4492625"/>
          <p14:tracePt t="51342" x="10939463" y="4492625"/>
          <p14:tracePt t="51376" x="10952163" y="4492625"/>
          <p14:tracePt t="51396" x="10964863" y="4492625"/>
          <p14:tracePt t="51458" x="10977563" y="4492625"/>
          <p14:tracePt t="51499" x="10990263" y="4492625"/>
          <p14:tracePt t="51597" x="11002963" y="4492625"/>
          <p14:tracePt t="54551" x="10990263" y="4492625"/>
          <p14:tracePt t="54592" x="10977563" y="4492625"/>
          <p14:tracePt t="54620" x="10964863" y="4492625"/>
          <p14:tracePt t="54640" x="10952163" y="4492625"/>
          <p14:tracePt t="54646" x="10952163" y="4505325"/>
          <p14:tracePt t="54659" x="10939463" y="4505325"/>
          <p14:tracePt t="54681" x="10928350" y="4505325"/>
          <p14:tracePt t="54694" x="10915650" y="4505325"/>
          <p14:tracePt t="54701" x="10902950" y="4505325"/>
          <p14:tracePt t="54714" x="10890250" y="4505325"/>
          <p14:tracePt t="54721" x="10877550" y="4505325"/>
          <p14:tracePt t="54730" x="10852150" y="4518025"/>
          <p14:tracePt t="54740" x="10839450" y="4518025"/>
          <p14:tracePt t="54742" x="10828338" y="4518025"/>
          <p14:tracePt t="54751" x="10815638" y="4518025"/>
          <p14:tracePt t="54758" x="10802938" y="4518025"/>
          <p14:tracePt t="54762" x="10790238" y="4518025"/>
          <p14:tracePt t="54770" x="10777538" y="4518025"/>
          <p14:tracePt t="54777" x="10764838" y="4518025"/>
          <p14:tracePt t="54791" x="10752138" y="4518025"/>
          <p14:tracePt t="54798" x="10739438" y="4530725"/>
          <p14:tracePt t="54811" x="10726738" y="4530725"/>
          <p14:tracePt t="54818" x="10715625" y="4530725"/>
          <p14:tracePt t="54825" x="10702925" y="4530725"/>
          <p14:tracePt t="54832" x="10690225" y="4530725"/>
          <p14:tracePt t="54840" x="10677525" y="4530725"/>
          <p14:tracePt t="54846" x="10664825" y="4530725"/>
          <p14:tracePt t="54853" x="10639425" y="4530725"/>
          <p14:tracePt t="54858" x="10614025" y="4530725"/>
          <p14:tracePt t="54874" x="10602913" y="4530725"/>
          <p14:tracePt t="54881" x="10590213" y="4530725"/>
          <p14:tracePt t="54889" x="10577513" y="4530725"/>
          <p14:tracePt t="54895" x="10564813" y="4530725"/>
          <p14:tracePt t="54901" x="10552113" y="4518025"/>
          <p14:tracePt t="54907" x="10539413" y="4518025"/>
          <p14:tracePt t="54915" x="10526713" y="4518025"/>
          <p14:tracePt t="54922" x="10502900" y="4518025"/>
          <p14:tracePt t="54928" x="10490200" y="4518025"/>
          <p14:tracePt t="54935" x="10477500" y="4518025"/>
          <p14:tracePt t="54943" x="10464800" y="4518025"/>
          <p14:tracePt t="54948" x="10452100" y="4518025"/>
          <p14:tracePt t="54962" x="10439400" y="4505325"/>
          <p14:tracePt t="54970" x="10414000" y="4505325"/>
          <p14:tracePt t="54983" x="10401300" y="4505325"/>
          <p14:tracePt t="54996" x="10390188" y="4505325"/>
          <p14:tracePt t="55011" x="10377488" y="4505325"/>
          <p14:tracePt t="55018" x="10364788" y="4505325"/>
          <p14:tracePt t="55031" x="10352088" y="4505325"/>
          <p14:tracePt t="55041" x="10339388" y="4505325"/>
          <p14:tracePt t="55044" x="10326688" y="4505325"/>
          <p14:tracePt t="55058" x="10313988" y="4492625"/>
          <p14:tracePt t="55066" x="10301288" y="4492625"/>
          <p14:tracePt t="55081" x="10288588" y="4492625"/>
          <p14:tracePt t="55092" x="10277475" y="4492625"/>
          <p14:tracePt t="55107" x="10264775" y="4492625"/>
          <p14:tracePt t="55128" x="10252075" y="4492625"/>
          <p14:tracePt t="55149" x="10239375" y="4492625"/>
          <p14:tracePt t="55183" x="10226675" y="4492625"/>
          <p14:tracePt t="55230" x="10213975" y="4492625"/>
          <p14:tracePt t="55258" x="10213975" y="4479925"/>
          <p14:tracePt t="55287" x="10201275" y="4479925"/>
          <p14:tracePt t="56625" x="10188575" y="4479925"/>
          <p14:tracePt t="56632" x="10177463" y="4479925"/>
          <p14:tracePt t="56639" x="10126663" y="4479925"/>
          <p14:tracePt t="56645" x="10052050" y="4443413"/>
          <p14:tracePt t="56653" x="9939338" y="4392613"/>
          <p14:tracePt t="56660" x="9813925" y="4330700"/>
          <p14:tracePt t="56666" x="9650413" y="4254500"/>
          <p14:tracePt t="56674" x="9525000" y="4217988"/>
          <p14:tracePt t="56680" x="9413875" y="4154488"/>
          <p14:tracePt t="56690" x="9350375" y="4129088"/>
          <p14:tracePt t="56693" x="9288463" y="4105275"/>
          <p14:tracePt t="56700" x="9237663" y="4079875"/>
          <p14:tracePt t="56707" x="9175750" y="4054475"/>
          <p14:tracePt t="56714" x="9099550" y="4029075"/>
          <p14:tracePt t="56722" x="8999538" y="3992563"/>
          <p14:tracePt t="56728" x="8886825" y="3967163"/>
          <p14:tracePt t="56735" x="8786813" y="3941763"/>
          <p14:tracePt t="56741" x="8650288" y="3905250"/>
          <p14:tracePt t="56748" x="8537575" y="3879850"/>
          <p14:tracePt t="56757" x="8386763" y="3867150"/>
          <p14:tracePt t="56762" x="8235950" y="3841750"/>
          <p14:tracePt t="56770" x="8023225" y="3792538"/>
          <p14:tracePt t="56776" x="7785100" y="3729038"/>
          <p14:tracePt t="56783" x="7535863" y="3679825"/>
          <p14:tracePt t="56789" x="7272338" y="3616325"/>
          <p14:tracePt t="56798" x="7059613" y="3567113"/>
          <p14:tracePt t="56803" x="6821488" y="3529013"/>
          <p14:tracePt t="56811" x="6608763" y="3479800"/>
          <p14:tracePt t="56818" x="6496050" y="3467100"/>
          <p14:tracePt t="56825" x="6346825" y="3429000"/>
          <p14:tracePt t="56831" x="6221413" y="3390900"/>
          <p14:tracePt t="56839" x="6121400" y="3367088"/>
          <p14:tracePt t="56845" x="6034088" y="3341688"/>
          <p14:tracePt t="56851" x="5908675" y="3303588"/>
          <p14:tracePt t="56858" x="5795963" y="3267075"/>
          <p14:tracePt t="56866" x="5695950" y="3228975"/>
          <p14:tracePt t="56872" x="5570538" y="3190875"/>
          <p14:tracePt t="56878" x="5457825" y="3165475"/>
          <p14:tracePt t="56886" x="5357813" y="3141663"/>
          <p14:tracePt t="56893" x="5245100" y="3103563"/>
          <p14:tracePt t="56901" x="5170488" y="3090863"/>
          <p14:tracePt t="56908" x="5094288" y="3078163"/>
          <p14:tracePt t="56914" x="5057775" y="3065463"/>
          <p14:tracePt t="56920" x="5006975" y="3054350"/>
          <p14:tracePt t="56926" x="4968875" y="3054350"/>
          <p14:tracePt t="56934" x="4956175" y="3041650"/>
          <p14:tracePt t="56941" x="4932363" y="3028950"/>
          <p14:tracePt t="56962" x="4919663" y="3028950"/>
          <p14:tracePt t="56974" x="4906963" y="3028950"/>
          <p14:tracePt t="58206" x="4881563" y="3016250"/>
          <p14:tracePt t="58213" x="4832350" y="2990850"/>
          <p14:tracePt t="58220" x="4781550" y="2952750"/>
          <p14:tracePt t="58225" x="4706938" y="2903538"/>
          <p14:tracePt t="58233" x="4643438" y="2852738"/>
          <p14:tracePt t="58240" x="4594225" y="2790825"/>
          <p14:tracePt t="58246" x="4543425" y="2740025"/>
          <p14:tracePt t="58253" x="4468813" y="2690813"/>
          <p14:tracePt t="58259" x="4430713" y="2652713"/>
          <p14:tracePt t="58266" x="4394200" y="2627313"/>
          <p14:tracePt t="58274" x="4343400" y="2603500"/>
          <p14:tracePt t="58281" x="4318000" y="2565400"/>
          <p14:tracePt t="58289" x="4294188" y="2540000"/>
          <p14:tracePt t="58294" x="4256088" y="2503488"/>
          <p14:tracePt t="58302" x="4230688" y="2465388"/>
          <p14:tracePt t="58308" x="4205288" y="2452688"/>
          <p14:tracePt t="58315" x="4181475" y="2414588"/>
          <p14:tracePt t="58323" x="4156075" y="2390775"/>
          <p14:tracePt t="58328" x="4143375" y="2378075"/>
          <p14:tracePt t="58336" x="4130675" y="2365375"/>
          <p14:tracePt t="58342" x="4105275" y="2339975"/>
          <p14:tracePt t="58350" x="4092575" y="2327275"/>
          <p14:tracePt t="58358" x="4081463" y="2303463"/>
          <p14:tracePt t="58363" x="4056063" y="2278063"/>
          <p14:tracePt t="58372" x="4017963" y="2227263"/>
          <p14:tracePt t="58376" x="3979863" y="2178050"/>
          <p14:tracePt t="58383" x="3930650" y="2127250"/>
          <p14:tracePt t="58391" x="3905250" y="2114550"/>
          <p14:tracePt t="58398" x="3892550" y="2101850"/>
          <p14:tracePt t="58406" x="3879850" y="2101850"/>
          <p14:tracePt t="58411" x="3879850" y="2089150"/>
          <p14:tracePt t="58418" x="3867150" y="2089150"/>
          <p14:tracePt t="58425" x="3867150" y="2078038"/>
          <p14:tracePt t="58431" x="3856038" y="2078038"/>
          <p14:tracePt t="58452" x="3843338" y="2078038"/>
          <p14:tracePt t="58459" x="3843338" y="2065338"/>
          <p14:tracePt t="58474" x="3830638" y="2065338"/>
          <p14:tracePt t="58480" x="3805238" y="2052638"/>
          <p14:tracePt t="58490" x="3792538" y="2052638"/>
          <p14:tracePt t="58493" x="3779838" y="2039938"/>
          <p14:tracePt t="58501" x="3756025" y="2039938"/>
          <p14:tracePt t="58508" x="3730625" y="2014538"/>
          <p14:tracePt t="58514" x="3705225" y="2014538"/>
          <p14:tracePt t="58522" x="3643313" y="1989138"/>
          <p14:tracePt t="58528" x="3505200" y="1978025"/>
          <p14:tracePt t="58534" x="3392488" y="1965325"/>
          <p14:tracePt t="58541" x="3241675" y="1965325"/>
          <p14:tracePt t="58548" x="2954338" y="1989138"/>
          <p14:tracePt t="58557" x="2716213" y="2027238"/>
          <p14:tracePt t="58561" x="2603500" y="2039938"/>
          <p14:tracePt t="58569" x="2465388" y="2065338"/>
          <p14:tracePt t="58576" x="2365375" y="2078038"/>
          <p14:tracePt t="58582" x="2316163" y="2089150"/>
          <p14:tracePt t="58590" x="2239963" y="2089150"/>
          <p14:tracePt t="58597" x="2203450" y="2101850"/>
          <p14:tracePt t="58603" x="2178050" y="2114550"/>
          <p14:tracePt t="58609" x="2139950" y="2114550"/>
          <p14:tracePt t="58618" x="2116138" y="2127250"/>
          <p14:tracePt t="58624" x="2065338" y="2139950"/>
          <p14:tracePt t="58632" x="2027238" y="2139950"/>
          <p14:tracePt t="58641" x="2003425" y="2152650"/>
          <p14:tracePt t="58644" x="1978025" y="2152650"/>
          <p14:tracePt t="58651" x="1952625" y="2152650"/>
          <p14:tracePt t="58657" x="1939925" y="2165350"/>
          <p14:tracePt t="58666" x="1914525" y="2178050"/>
          <p14:tracePt t="58674" x="1903413" y="2178050"/>
          <p14:tracePt t="58679" x="1878013" y="2178050"/>
          <p14:tracePt t="58687" x="1852613" y="2178050"/>
          <p14:tracePt t="58692" x="1814513" y="2190750"/>
          <p14:tracePt t="58700" x="1790700" y="2190750"/>
          <p14:tracePt t="58706" x="1778000" y="2190750"/>
          <p14:tracePt t="58713" x="1765300" y="2190750"/>
          <p14:tracePt t="58722" x="1739900" y="2190750"/>
          <p14:tracePt t="58726" x="1727200" y="2190750"/>
          <p14:tracePt t="58735" x="1714500" y="2190750"/>
          <p14:tracePt t="58754" x="1701800" y="2190750"/>
          <p14:tracePt t="58762" x="1689100" y="2190750"/>
          <p14:tracePt t="58782" x="1677988" y="2190750"/>
          <p14:tracePt t="58803" x="1665288" y="2190750"/>
          <p14:tracePt t="58831" x="1652588" y="2178050"/>
          <p14:tracePt t="58900" x="1652588" y="2165350"/>
          <p14:tracePt t="58913" x="1665288" y="2165350"/>
          <p14:tracePt t="58922" x="1665288" y="2152650"/>
          <p14:tracePt t="58926" x="1677988" y="2152650"/>
          <p14:tracePt t="58932" x="1689100" y="2152650"/>
          <p14:tracePt t="58940" x="1701800" y="2152650"/>
          <p14:tracePt t="58946" x="1714500" y="2139950"/>
          <p14:tracePt t="58954" x="1727200" y="2139950"/>
          <p14:tracePt t="58961" x="1765300" y="2127250"/>
          <p14:tracePt t="58967" x="1790700" y="2127250"/>
          <p14:tracePt t="58973" x="1814513" y="2127250"/>
          <p14:tracePt t="58981" x="1839913" y="2127250"/>
          <p14:tracePt t="58989" x="1852613" y="2127250"/>
          <p14:tracePt t="58995" x="1878013" y="2127250"/>
          <p14:tracePt t="59002" x="1890713" y="2127250"/>
          <p14:tracePt t="59008" x="1903413" y="2127250"/>
          <p14:tracePt t="59029" x="1914525" y="2127250"/>
          <p14:tracePt t="59042" x="1927225" y="2127250"/>
          <p14:tracePt t="59058" x="1939925" y="2127250"/>
          <p14:tracePt t="59083" x="1952625" y="2127250"/>
          <p14:tracePt t="59105" x="1965325" y="2127250"/>
          <p14:tracePt t="59152" x="1965325" y="2139950"/>
          <p14:tracePt t="59174" x="1978025" y="2139950"/>
          <p14:tracePt t="59194" x="1978025" y="2152650"/>
          <p14:tracePt t="59214" x="1990725" y="2165350"/>
          <p14:tracePt t="59221" x="2003425" y="2165350"/>
          <p14:tracePt t="59228" x="2003425" y="2178050"/>
          <p14:tracePt t="59234" x="2027238" y="2201863"/>
          <p14:tracePt t="59241" x="2039938" y="2227263"/>
          <p14:tracePt t="59248" x="2065338" y="2252663"/>
          <p14:tracePt t="59255" x="2090738" y="2303463"/>
          <p14:tracePt t="59262" x="2116138" y="2352675"/>
          <p14:tracePt t="59268" x="2152650" y="2403475"/>
          <p14:tracePt t="59275" x="2203450" y="2478088"/>
          <p14:tracePt t="59283" x="2265363" y="2578100"/>
          <p14:tracePt t="59289" x="2316163" y="2640013"/>
          <p14:tracePt t="59296" x="2339975" y="2690813"/>
          <p14:tracePt t="59305" x="2378075" y="2752725"/>
          <p14:tracePt t="59310" x="2390775" y="2778125"/>
          <p14:tracePt t="59317" x="2403475" y="2790825"/>
          <p14:tracePt t="59324" x="2416175" y="2816225"/>
          <p14:tracePt t="59352" x="2416175" y="2828925"/>
          <p14:tracePt t="59373" x="2416175" y="2840038"/>
          <p14:tracePt t="59380" x="2428875" y="2840038"/>
          <p14:tracePt t="59392" x="2441575" y="2852738"/>
          <p14:tracePt t="59401" x="2452688" y="2865438"/>
          <p14:tracePt t="59407" x="2478088" y="2865438"/>
          <p14:tracePt t="59414" x="2503488" y="2890838"/>
          <p14:tracePt t="59422" x="2541588" y="2916238"/>
          <p14:tracePt t="59428" x="2565400" y="2916238"/>
          <p14:tracePt t="59434" x="2590800" y="2941638"/>
          <p14:tracePt t="59442" x="2616200" y="2941638"/>
          <p14:tracePt t="59448" x="2641600" y="2952750"/>
          <p14:tracePt t="59456" x="2667000" y="2965450"/>
          <p14:tracePt t="59461" x="2678113" y="2965450"/>
          <p14:tracePt t="59469" x="2690813" y="2978150"/>
          <p14:tracePt t="59475" x="2703513" y="2990850"/>
          <p14:tracePt t="59483" x="2716213" y="2990850"/>
          <p14:tracePt t="59496" x="2728913" y="2990850"/>
          <p14:tracePt t="59510" x="2741613" y="2990850"/>
          <p14:tracePt t="59518" x="2754313" y="3003550"/>
          <p14:tracePt t="59524" x="2767013" y="3003550"/>
          <p14:tracePt t="59541" x="2778125" y="3003550"/>
          <p14:tracePt t="59551" x="2790825" y="3003550"/>
          <p14:tracePt t="59558" x="2790825" y="3016250"/>
          <p14:tracePt t="59565" x="2803525" y="3016250"/>
          <p14:tracePt t="59592" x="2816225" y="3016250"/>
          <p14:tracePt t="59600" x="2828925" y="3016250"/>
          <p14:tracePt t="59608" x="2828925" y="3028950"/>
          <p14:tracePt t="59626" x="2841625" y="3028950"/>
          <p14:tracePt t="59655" x="2854325" y="3028950"/>
          <p14:tracePt t="59696" x="2867025" y="3028950"/>
          <p14:tracePt t="60109" x="2879725" y="3041650"/>
          <p14:tracePt t="60115" x="2916238" y="3054350"/>
          <p14:tracePt t="60122" x="2967038" y="3078163"/>
          <p14:tracePt t="60128" x="3054350" y="3128963"/>
          <p14:tracePt t="60135" x="3116263" y="3165475"/>
          <p14:tracePt t="60141" x="3216275" y="3241675"/>
          <p14:tracePt t="60149" x="3317875" y="3303588"/>
          <p14:tracePt t="60156" x="3392488" y="3367088"/>
          <p14:tracePt t="60162" x="3492500" y="3441700"/>
          <p14:tracePt t="60172" x="3567113" y="3503613"/>
          <p14:tracePt t="60175" x="3617913" y="3541713"/>
          <p14:tracePt t="60183" x="3679825" y="3579813"/>
          <p14:tracePt t="60190" x="3717925" y="3616325"/>
          <p14:tracePt t="60197" x="3779838" y="3667125"/>
          <p14:tracePt t="60205" x="3843338" y="3716338"/>
          <p14:tracePt t="60210" x="3905250" y="3767138"/>
          <p14:tracePt t="60218" x="3956050" y="3803650"/>
          <p14:tracePt t="60225" x="4017963" y="3854450"/>
          <p14:tracePt t="60231" x="4081463" y="3916363"/>
          <p14:tracePt t="60241" x="4117975" y="3967163"/>
          <p14:tracePt t="60245" x="4143375" y="3992563"/>
          <p14:tracePt t="60252" x="4156075" y="4005263"/>
          <p14:tracePt t="60258" x="4168775" y="4029075"/>
          <p14:tracePt t="60265" x="4192588" y="4054475"/>
          <p14:tracePt t="60274" x="4205288" y="4092575"/>
          <p14:tracePt t="60279" x="4230688" y="4117975"/>
          <p14:tracePt t="60288" x="4230688" y="4154488"/>
          <p14:tracePt t="60293" x="4256088" y="4179888"/>
          <p14:tracePt t="60299" x="4256088" y="4230688"/>
          <p14:tracePt t="60307" x="4256088" y="4254500"/>
          <p14:tracePt t="60313" x="4268788" y="4292600"/>
          <p14:tracePt t="60323" x="4281488" y="4330700"/>
          <p14:tracePt t="60327" x="4281488" y="4379913"/>
          <p14:tracePt t="60335" x="4281488" y="4454525"/>
          <p14:tracePt t="60341" x="4281488" y="4492625"/>
          <p14:tracePt t="60348" x="4281488" y="4518025"/>
          <p14:tracePt t="60356" x="4281488" y="4530725"/>
          <p14:tracePt t="60363" x="4281488" y="4543425"/>
          <p14:tracePt t="60368" x="4281488" y="4554538"/>
          <p14:tracePt t="60383" x="4268788" y="4579938"/>
          <p14:tracePt t="60397" x="4256088" y="4592638"/>
          <p14:tracePt t="60402" x="4243388" y="4618038"/>
          <p14:tracePt t="60410" x="4230688" y="4643438"/>
          <p14:tracePt t="60416" x="4205288" y="4667250"/>
          <p14:tracePt t="60424" x="4181475" y="4679950"/>
          <p14:tracePt t="60432" x="4130675" y="4718050"/>
          <p14:tracePt t="60439" x="4092575" y="4756150"/>
          <p14:tracePt t="60445" x="4030663" y="4779963"/>
          <p14:tracePt t="60451" x="3992563" y="4792663"/>
          <p14:tracePt t="60458" x="3979863" y="4805363"/>
          <p14:tracePt t="60465" x="3956050" y="4805363"/>
          <p14:tracePt t="60472" x="3943350" y="4805363"/>
          <p14:tracePt t="60478" x="3930650" y="4805363"/>
          <p14:tracePt t="60485" x="3917950" y="4818063"/>
          <p14:tracePt t="60500" x="3905250" y="4818063"/>
          <p14:tracePt t="60512" x="3892550" y="4818063"/>
          <p14:tracePt t="60520" x="3879850" y="4818063"/>
          <p14:tracePt t="60528" x="3867150" y="4843463"/>
          <p14:tracePt t="60533" x="3843338" y="4856163"/>
          <p14:tracePt t="60541" x="3792538" y="4892675"/>
          <p14:tracePt t="60548" x="3743325" y="4943475"/>
          <p14:tracePt t="60555" x="3692525" y="4992688"/>
          <p14:tracePt t="60561" x="3654425" y="5043488"/>
          <p14:tracePt t="60568" x="3630613" y="5068888"/>
          <p14:tracePt t="60575" x="3617913" y="5092700"/>
          <p14:tracePt t="60581" x="3605213" y="5092700"/>
          <p14:tracePt t="60590" x="3592513" y="5105400"/>
          <p14:tracePt t="60595" x="3592513" y="5118100"/>
          <p14:tracePt t="60603" x="3579813" y="5118100"/>
          <p14:tracePt t="60608" x="3579813" y="5130800"/>
          <p14:tracePt t="60616" x="3567113" y="5130800"/>
          <p14:tracePt t="60624" x="3554413" y="5143500"/>
          <p14:tracePt t="60629" x="3554413" y="5156200"/>
          <p14:tracePt t="60640" x="3541713" y="5156200"/>
          <p14:tracePt t="60643" x="3530600" y="5168900"/>
          <p14:tracePt t="60650" x="3517900" y="5168900"/>
          <p14:tracePt t="60665" x="3505200" y="5181600"/>
          <p14:tracePt t="60671" x="3492500" y="5181600"/>
          <p14:tracePt t="60678" x="3492500" y="5194300"/>
          <p14:tracePt t="60685" x="3479800" y="5194300"/>
          <p14:tracePt t="60698" x="3479800" y="5205413"/>
          <p14:tracePt t="60706" x="3467100" y="5205413"/>
          <p14:tracePt t="60719" x="3454400" y="5218113"/>
          <p14:tracePt t="60733" x="3441700" y="5218113"/>
          <p14:tracePt t="60742" x="3429000" y="5230813"/>
          <p14:tracePt t="60753" x="3417888" y="5243513"/>
          <p14:tracePt t="60761" x="3417888" y="5256213"/>
          <p14:tracePt t="60766" x="3405188" y="5256213"/>
          <p14:tracePt t="60782" x="3392488" y="5268913"/>
          <p14:tracePt t="60802" x="3379788" y="5281613"/>
          <p14:tracePt t="60823" x="3367088" y="5281613"/>
          <p14:tracePt t="60828" x="3367088" y="5294313"/>
          <p14:tracePt t="60862" x="3354388" y="5305425"/>
          <p14:tracePt t="60939" x="3367088" y="5294313"/>
          <p14:tracePt t="60946" x="3405188" y="5268913"/>
          <p14:tracePt t="60953" x="3454400" y="5243513"/>
          <p14:tracePt t="60960" x="3492500" y="5205413"/>
          <p14:tracePt t="60966" x="3530600" y="5168900"/>
          <p14:tracePt t="60974" x="3567113" y="5143500"/>
          <p14:tracePt t="60980" x="3605213" y="5105400"/>
          <p14:tracePt t="60989" x="3643313" y="5068888"/>
          <p14:tracePt t="60994" x="3667125" y="5030788"/>
          <p14:tracePt t="61000" x="3705225" y="4981575"/>
          <p14:tracePt t="61007" x="3743325" y="4956175"/>
          <p14:tracePt t="61014" x="3756025" y="4943475"/>
          <p14:tracePt t="61023" x="3779838" y="4918075"/>
          <p14:tracePt t="61028" x="3792538" y="4905375"/>
          <p14:tracePt t="61035" x="3817938" y="4879975"/>
          <p14:tracePt t="61041" x="3830638" y="4868863"/>
          <p14:tracePt t="61049" x="3843338" y="4868863"/>
          <p14:tracePt t="61056" x="3867150" y="4856163"/>
          <p14:tracePt t="61062" x="3879850" y="4830763"/>
          <p14:tracePt t="61070" x="3892550" y="4830763"/>
          <p14:tracePt t="61076" x="3905250" y="4818063"/>
          <p14:tracePt t="61083" x="3917950" y="4818063"/>
          <p14:tracePt t="61092" x="3930650" y="4805363"/>
          <p14:tracePt t="61098" x="3943350" y="4792663"/>
          <p14:tracePt t="61104" x="3956050" y="4792663"/>
          <p14:tracePt t="61110" x="3979863" y="4779963"/>
          <p14:tracePt t="61118" x="3992563" y="4768850"/>
          <p14:tracePt t="61125" x="4005263" y="4768850"/>
          <p14:tracePt t="61131" x="4017963" y="4756150"/>
          <p14:tracePt t="61139" x="4030663" y="4743450"/>
          <p14:tracePt t="61146" x="4043363" y="4743450"/>
          <p14:tracePt t="61152" x="4056063" y="4730750"/>
          <p14:tracePt t="61158" x="4068763" y="4730750"/>
          <p14:tracePt t="61166" x="4081463" y="4718050"/>
          <p14:tracePt t="61175" x="4105275" y="4705350"/>
          <p14:tracePt t="61179" x="4117975" y="4692650"/>
          <p14:tracePt t="61192" x="4130675" y="4692650"/>
          <p14:tracePt t="61199" x="4143375" y="4692650"/>
          <p14:tracePt t="61215" x="4143375" y="4679950"/>
          <p14:tracePt t="61222" x="4156075" y="4679950"/>
          <p14:tracePt t="61235" x="4168775" y="4667250"/>
          <p14:tracePt t="61248" x="4181475" y="4667250"/>
          <p14:tracePt t="61261" x="4192588" y="4656138"/>
          <p14:tracePt t="61276" x="4205288" y="4656138"/>
          <p14:tracePt t="61282" x="4205288" y="4643438"/>
          <p14:tracePt t="61296" x="4217988" y="4643438"/>
          <p14:tracePt t="61309" x="4230688" y="4630738"/>
          <p14:tracePt t="61330" x="4243388" y="4630738"/>
          <p14:tracePt t="61344" x="4243388" y="4618038"/>
          <p14:tracePt t="61352" x="4256088" y="4618038"/>
          <p14:tracePt t="61365" x="4268788" y="4618038"/>
          <p14:tracePt t="61386" x="4281488" y="4618038"/>
          <p14:tracePt t="61392" x="4281488" y="4605338"/>
          <p14:tracePt t="61400" x="4294188" y="4605338"/>
          <p14:tracePt t="61421" x="4294188" y="4592638"/>
          <p14:tracePt t="61433" x="4305300" y="4592638"/>
          <p14:tracePt t="61455" x="4318000" y="4592638"/>
          <p14:tracePt t="61475" x="4330700" y="4592638"/>
          <p14:tracePt t="61481" x="4330700" y="4579938"/>
          <p14:tracePt t="61515" x="4343400" y="4579938"/>
          <p14:tracePt t="61571" x="4356100" y="4579938"/>
          <p14:tracePt t="62271" x="4368800" y="4579938"/>
          <p14:tracePt t="62278" x="4368800" y="4567238"/>
          <p14:tracePt t="62292" x="4381500" y="4567238"/>
          <p14:tracePt t="62298" x="4394200" y="4554538"/>
          <p14:tracePt t="62308" x="4406900" y="4543425"/>
          <p14:tracePt t="62312" x="4430713" y="4530725"/>
          <p14:tracePt t="62319" x="4456113" y="4518025"/>
          <p14:tracePt t="62326" x="4494213" y="4492625"/>
          <p14:tracePt t="62333" x="4518025" y="4467225"/>
          <p14:tracePt t="62342" x="4556125" y="4454525"/>
          <p14:tracePt t="62347" x="4568825" y="4430713"/>
          <p14:tracePt t="62354" x="4594225" y="4418013"/>
          <p14:tracePt t="62361" x="4619625" y="4405313"/>
          <p14:tracePt t="62368" x="4643438" y="4379913"/>
          <p14:tracePt t="62374" x="4668838" y="4367213"/>
          <p14:tracePt t="62382" x="4706938" y="4354513"/>
          <p14:tracePt t="62390" x="4732338" y="4330700"/>
          <p14:tracePt t="62394" x="4743450" y="4318000"/>
          <p14:tracePt t="62402" x="4794250" y="4279900"/>
          <p14:tracePt t="62408" x="4832350" y="4254500"/>
          <p14:tracePt t="62416" x="4868863" y="4241800"/>
          <p14:tracePt t="62425" x="4881563" y="4230688"/>
          <p14:tracePt t="62429" x="4894263" y="4217988"/>
          <p14:tracePt t="62437" x="4919663" y="4192588"/>
          <p14:tracePt t="62443" x="4932363" y="4179888"/>
          <p14:tracePt t="62450" x="4945063" y="4179888"/>
          <p14:tracePt t="62457" x="4945063" y="4167188"/>
          <p14:tracePt t="62464" x="4956175" y="4167188"/>
          <p14:tracePt t="62473" x="4968875" y="4154488"/>
          <p14:tracePt t="62485" x="4994275" y="4141788"/>
          <p14:tracePt t="62491" x="4994275" y="4129088"/>
          <p14:tracePt t="62499" x="5006975" y="4129088"/>
          <p14:tracePt t="62506" x="5032375" y="4117975"/>
          <p14:tracePt t="62512" x="5045075" y="4105275"/>
          <p14:tracePt t="62519" x="5057775" y="4105275"/>
          <p14:tracePt t="62525" x="5068888" y="4079875"/>
          <p14:tracePt t="62532" x="5081588" y="4067175"/>
          <p14:tracePt t="62542" x="5094288" y="4054475"/>
          <p14:tracePt t="62546" x="5106988" y="4041775"/>
          <p14:tracePt t="62552" x="5119688" y="4041775"/>
          <p14:tracePt t="62559" x="5132388" y="4017963"/>
          <p14:tracePt t="62568" x="5145088" y="4005263"/>
          <p14:tracePt t="62574" x="5170488" y="4005263"/>
          <p14:tracePt t="62581" x="5170488" y="3992563"/>
          <p14:tracePt t="62589" x="5181600" y="3979863"/>
          <p14:tracePt t="62594" x="5194300" y="3979863"/>
          <p14:tracePt t="62601" x="5207000" y="3954463"/>
          <p14:tracePt t="62608" x="5219700" y="3954463"/>
          <p14:tracePt t="62616" x="5232400" y="3941763"/>
          <p14:tracePt t="62625" x="5245100" y="3929063"/>
          <p14:tracePt t="62628" x="5257800" y="3905250"/>
          <p14:tracePt t="62637" x="5270500" y="3905250"/>
          <p14:tracePt t="62650" x="5270500" y="3892550"/>
          <p14:tracePt t="62658" x="5281613" y="3892550"/>
          <p14:tracePt t="62662" x="5281613" y="3879850"/>
          <p14:tracePt t="62671" x="5294313" y="3879850"/>
          <p14:tracePt t="62693" x="5307013" y="3867150"/>
          <p14:tracePt t="62708" x="5307013" y="3854450"/>
          <p14:tracePt t="62718" x="5319713" y="3854450"/>
          <p14:tracePt t="62733" x="5319713" y="3841750"/>
          <p14:tracePt t="62753" x="5332413" y="3841750"/>
          <p14:tracePt t="62759" x="5332413" y="3829050"/>
          <p14:tracePt t="62774" x="5345113" y="3829050"/>
          <p14:tracePt t="62794" x="5357813" y="3816350"/>
          <p14:tracePt t="62815" x="5357813" y="3803650"/>
          <p14:tracePt t="62842" x="5370513" y="3792538"/>
          <p14:tracePt t="62848" x="5383213" y="3779838"/>
          <p14:tracePt t="62857" x="5407025" y="3754438"/>
          <p14:tracePt t="62862" x="5419725" y="3741738"/>
          <p14:tracePt t="62871" x="5457825" y="3716338"/>
          <p14:tracePt t="62876" x="5483225" y="3692525"/>
          <p14:tracePt t="62882" x="5495925" y="3679825"/>
          <p14:tracePt t="62890" x="5519738" y="3654425"/>
          <p14:tracePt t="62897" x="5532438" y="3641725"/>
          <p14:tracePt t="62903" x="5545138" y="3641725"/>
          <p14:tracePt t="62924" x="5557838" y="3616325"/>
          <p14:tracePt t="62939" x="5570538" y="3616325"/>
          <p14:tracePt t="62944" x="5570538" y="3603625"/>
          <p14:tracePt t="62966" x="5570538" y="3590925"/>
          <p14:tracePt t="62975" x="5583238" y="3590925"/>
          <p14:tracePt t="62986" x="5595938" y="3590925"/>
          <p14:tracePt t="62992" x="5595938" y="3579813"/>
          <p14:tracePt t="63007" x="5607050" y="3579813"/>
          <p14:tracePt t="63013" x="5607050" y="3567113"/>
          <p14:tracePt t="63023" x="5619750" y="3567113"/>
          <p14:tracePt t="63034" x="5619750" y="3554413"/>
          <p14:tracePt t="63042" x="5632450" y="3554413"/>
          <p14:tracePt t="63057" x="5645150" y="3554413"/>
          <p14:tracePt t="63061" x="5657850" y="3554413"/>
          <p14:tracePt t="63068" x="5657850" y="3541713"/>
          <p14:tracePt t="63082" x="5670550" y="3541713"/>
          <p14:tracePt t="63096" x="5670550" y="3529013"/>
          <p14:tracePt t="63109" x="5683250" y="3529013"/>
          <p14:tracePt t="63116" x="5683250" y="3516313"/>
          <p14:tracePt t="63138" x="5695950" y="3503613"/>
          <p14:tracePt t="63165" x="5708650" y="3490913"/>
          <p14:tracePt t="63178" x="5708650" y="3479800"/>
          <p14:tracePt t="63187" x="5719763" y="3479800"/>
          <p14:tracePt t="63200" x="5719763" y="3467100"/>
          <p14:tracePt t="63212" x="5732463" y="3454400"/>
          <p14:tracePt t="63233" x="5732463" y="3441700"/>
          <p14:tracePt t="63248" x="5732463" y="3429000"/>
          <p14:tracePt t="63261" x="5745163" y="3416300"/>
          <p14:tracePt t="63268" x="5757863" y="3378200"/>
          <p14:tracePt t="63275" x="5783263" y="3354388"/>
          <p14:tracePt t="63282" x="5795963" y="3328988"/>
          <p14:tracePt t="63292" x="5808663" y="3316288"/>
          <p14:tracePt t="63295" x="5821363" y="3303588"/>
          <p14:tracePt t="63301" x="5832475" y="3290888"/>
          <p14:tracePt t="63308" x="5832475" y="3278188"/>
          <p14:tracePt t="63324" x="5845175" y="3267075"/>
          <p14:tracePt t="63337" x="5845175" y="3254375"/>
          <p14:tracePt t="63349" x="5857875" y="3254375"/>
          <p14:tracePt t="63357" x="5857875" y="3241675"/>
          <p14:tracePt t="63392" x="5870575" y="3228975"/>
          <p14:tracePt t="63453" x="5883275" y="3216275"/>
          <p14:tracePt t="63626" x="5883275" y="3228975"/>
          <p14:tracePt t="63688" x="5883275" y="3241675"/>
          <p14:tracePt t="63714" x="5870575" y="3241675"/>
          <p14:tracePt t="63727" x="5870575" y="3254375"/>
          <p14:tracePt t="63756" x="5857875" y="3254375"/>
          <p14:tracePt t="63783" x="5857875" y="3267075"/>
          <p14:tracePt t="63825" x="5845175" y="3278188"/>
          <p14:tracePt t="63866" x="5832475" y="3290888"/>
          <p14:tracePt t="63893" x="5832475" y="3303588"/>
          <p14:tracePt t="63921" x="5821363" y="3316288"/>
          <p14:tracePt t="63942" x="5821363" y="3328988"/>
          <p14:tracePt t="63948" x="5808663" y="3328988"/>
          <p14:tracePt t="63961" x="5808663" y="3341688"/>
          <p14:tracePt t="63975" x="5795963" y="3341688"/>
          <p14:tracePt t="63983" x="5795963" y="3354388"/>
          <p14:tracePt t="63996" x="5783263" y="3367088"/>
          <p14:tracePt t="64002" x="5770563" y="3367088"/>
          <p14:tracePt t="64010" x="5757863" y="3390900"/>
          <p14:tracePt t="64017" x="5745163" y="3403600"/>
          <p14:tracePt t="64023" x="5719763" y="3429000"/>
          <p14:tracePt t="64031" x="5708650" y="3454400"/>
          <p14:tracePt t="64040" x="5657850" y="3503613"/>
          <p14:tracePt t="64043" x="5632450" y="3541713"/>
          <p14:tracePt t="64052" x="5607050" y="3554413"/>
          <p14:tracePt t="64058" x="5583238" y="3567113"/>
          <p14:tracePt t="64065" x="5570538" y="3590925"/>
          <p14:tracePt t="64073" x="5557838" y="3590925"/>
          <p14:tracePt t="64078" x="5532438" y="3616325"/>
          <p14:tracePt t="64086" x="5519738" y="3629025"/>
          <p14:tracePt t="64092" x="5507038" y="3629025"/>
          <p14:tracePt t="64100" x="5495925" y="3641725"/>
          <p14:tracePt t="64107" x="5483225" y="3654425"/>
          <p14:tracePt t="64112" x="5470525" y="3667125"/>
          <p14:tracePt t="64121" x="5457825" y="3679825"/>
          <p14:tracePt t="64126" x="5445125" y="3692525"/>
          <p14:tracePt t="64132" x="5432425" y="3703638"/>
          <p14:tracePt t="64147" x="5419725" y="3716338"/>
          <p14:tracePt t="64154" x="5407025" y="3729038"/>
          <p14:tracePt t="64174" x="5383213" y="3741738"/>
          <p14:tracePt t="64194" x="5383213" y="3754438"/>
          <p14:tracePt t="64202" x="5370513" y="3767138"/>
          <p14:tracePt t="64208" x="5357813" y="3779838"/>
          <p14:tracePt t="64216" x="5345113" y="3792538"/>
          <p14:tracePt t="64224" x="5307013" y="3803650"/>
          <p14:tracePt t="64230" x="5294313" y="3829050"/>
          <p14:tracePt t="64237" x="5257800" y="3867150"/>
          <p14:tracePt t="64242" x="5232400" y="3879850"/>
          <p14:tracePt t="64250" x="5219700" y="3905250"/>
          <p14:tracePt t="64257" x="5194300" y="3916363"/>
          <p14:tracePt t="64263" x="5181600" y="3929063"/>
          <p14:tracePt t="64273" x="5181600" y="3954463"/>
          <p14:tracePt t="64277" x="5170488" y="3954463"/>
          <p14:tracePt t="64292" x="5157788" y="3967163"/>
          <p14:tracePt t="64307" x="5145088" y="3967163"/>
          <p14:tracePt t="64311" x="5145088" y="3979863"/>
          <p14:tracePt t="64326" x="5132388" y="3992563"/>
          <p14:tracePt t="64341" x="5119688" y="4005263"/>
          <p14:tracePt t="64353" x="5106988" y="4017963"/>
          <p14:tracePt t="64359" x="5094288" y="4029075"/>
          <p14:tracePt t="64381" x="5081588" y="4041775"/>
          <p14:tracePt t="64402" x="5081588" y="4054475"/>
          <p14:tracePt t="64409" x="5068888" y="4054475"/>
          <p14:tracePt t="64425" x="5057775" y="4054475"/>
          <p14:tracePt t="64436" x="5057775" y="4067175"/>
          <p14:tracePt t="64512" x="5057775" y="4054475"/>
          <p14:tracePt t="64517" x="5081588" y="4041775"/>
          <p14:tracePt t="64524" x="5094288" y="4017963"/>
          <p14:tracePt t="64532" x="5132388" y="3992563"/>
          <p14:tracePt t="64541" x="5181600" y="3941763"/>
          <p14:tracePt t="64546" x="5245100" y="3892550"/>
          <p14:tracePt t="64552" x="5294313" y="3841750"/>
          <p14:tracePt t="64559" x="5357813" y="3779838"/>
          <p14:tracePt t="64566" x="5419725" y="3716338"/>
          <p14:tracePt t="64573" x="5470525" y="3667125"/>
          <p14:tracePt t="64580" x="5532438" y="3603625"/>
          <p14:tracePt t="64587" x="5583238" y="3554413"/>
          <p14:tracePt t="64593" x="5595938" y="3541713"/>
          <p14:tracePt t="64601" x="5607050" y="3516313"/>
          <p14:tracePt t="64608" x="5619750" y="3503613"/>
          <p14:tracePt t="64613" x="5632450" y="3479800"/>
          <p14:tracePt t="64623" x="5645150" y="3467100"/>
          <p14:tracePt t="64628" x="5657850" y="3467100"/>
          <p14:tracePt t="64635" x="5670550" y="3441700"/>
          <p14:tracePt t="64641" x="5683250" y="3429000"/>
          <p14:tracePt t="64649" x="5708650" y="3416300"/>
          <p14:tracePt t="64657" x="5719763" y="3390900"/>
          <p14:tracePt t="64662" x="5732463" y="3378200"/>
          <p14:tracePt t="64671" x="5757863" y="3378200"/>
          <p14:tracePt t="64675" x="5770563" y="3367088"/>
          <p14:tracePt t="64683" x="5783263" y="3354388"/>
          <p14:tracePt t="64692" x="5783263" y="3341688"/>
          <p14:tracePt t="64698" x="5795963" y="3341688"/>
          <p14:tracePt t="64710" x="5808663" y="3341688"/>
          <p14:tracePt t="64718" x="5808663" y="3328988"/>
          <p14:tracePt t="64731" x="5821363" y="3328988"/>
          <p14:tracePt t="64739" x="5821363" y="3316288"/>
          <p14:tracePt t="64772" x="5832475" y="3316288"/>
          <p14:tracePt t="64778" x="5832475" y="3303588"/>
          <p14:tracePt t="64813" x="5845175" y="3303588"/>
          <p14:tracePt t="64916" x="5832475" y="3303588"/>
          <p14:tracePt t="64951" x="5821363" y="3316288"/>
          <p14:tracePt t="64957" x="5795963" y="3341688"/>
          <p14:tracePt t="64964" x="5770563" y="3378200"/>
          <p14:tracePt t="64973" x="5708650" y="3454400"/>
          <p14:tracePt t="64978" x="5657850" y="3516313"/>
          <p14:tracePt t="64985" x="5632450" y="3567113"/>
          <p14:tracePt t="64992" x="5595938" y="3603625"/>
          <p14:tracePt t="64998" x="5583238" y="3641725"/>
          <p14:tracePt t="65006" x="5557838" y="3667125"/>
          <p14:tracePt t="65012" x="5545138" y="3692525"/>
          <p14:tracePt t="65021" x="5519738" y="3716338"/>
          <p14:tracePt t="65025" x="5495925" y="3729038"/>
          <p14:tracePt t="65032" x="5483225" y="3754438"/>
          <p14:tracePt t="65041" x="5445125" y="3779838"/>
          <p14:tracePt t="65047" x="5419725" y="3829050"/>
          <p14:tracePt t="65053" x="5394325" y="3867150"/>
          <p14:tracePt t="65060" x="5357813" y="3905250"/>
          <p14:tracePt t="65067" x="5332413" y="3929063"/>
          <p14:tracePt t="65074" x="5307013" y="3967163"/>
          <p14:tracePt t="65081" x="5294313" y="3979863"/>
          <p14:tracePt t="65091" x="5281613" y="3992563"/>
          <p14:tracePt t="65094" x="5270500" y="4005263"/>
          <p14:tracePt t="65108" x="5257800" y="4017963"/>
          <p14:tracePt t="65124" x="5257800" y="4029075"/>
          <p14:tracePt t="65129" x="5245100" y="4029075"/>
          <p14:tracePt t="65142" x="5245100" y="4041775"/>
          <p14:tracePt t="65163" x="5245100" y="4054475"/>
          <p14:tracePt t="65172" x="5232400" y="4054475"/>
          <p14:tracePt t="65198" x="5232400" y="4067175"/>
          <p14:tracePt t="65207" x="5219700" y="4067175"/>
          <p14:tracePt t="66133" x="5219700" y="4054475"/>
          <p14:tracePt t="66229" x="5232400" y="4054475"/>
          <p14:tracePt t="66324" x="5232400" y="4041775"/>
          <p14:tracePt t="66853" x="5219700" y="4041775"/>
          <p14:tracePt t="66868" x="5194300" y="4054475"/>
          <p14:tracePt t="66874" x="5170488" y="4079875"/>
          <p14:tracePt t="66881" x="5119688" y="4105275"/>
          <p14:tracePt t="66890" x="5045075" y="4141788"/>
          <p14:tracePt t="66909" x="4819650" y="4254500"/>
          <p14:tracePt t="66915" x="4756150" y="4292600"/>
          <p14:tracePt t="66923" x="4706938" y="4318000"/>
          <p14:tracePt t="66929" x="4694238" y="4330700"/>
          <p14:tracePt t="66936" x="4668838" y="4341813"/>
          <p14:tracePt t="66943" x="4643438" y="4341813"/>
          <p14:tracePt t="66950" x="4619625" y="4354513"/>
          <p14:tracePt t="66957" x="4581525" y="4367213"/>
          <p14:tracePt t="66963" x="4556125" y="4379913"/>
          <p14:tracePt t="66970" x="4518025" y="4379913"/>
          <p14:tracePt t="66976" x="4468813" y="4392613"/>
          <p14:tracePt t="66984" x="4430713" y="4392613"/>
          <p14:tracePt t="66991" x="4330700" y="4405313"/>
          <p14:tracePt t="66998" x="4243388" y="4430713"/>
          <p14:tracePt t="67004" x="4143375" y="4454525"/>
          <p14:tracePt t="67011" x="4056063" y="4454525"/>
          <p14:tracePt t="67018" x="3979863" y="4454525"/>
          <p14:tracePt t="67025" x="3917950" y="4454525"/>
          <p14:tracePt t="67032" x="3879850" y="4454525"/>
          <p14:tracePt t="67039" x="3830638" y="4454525"/>
          <p14:tracePt t="67046" x="3779838" y="4467225"/>
          <p14:tracePt t="67052" x="3730625" y="4467225"/>
          <p14:tracePt t="67059" x="3667125" y="4467225"/>
          <p14:tracePt t="67066" x="3579813" y="4467225"/>
          <p14:tracePt t="67074" x="3505200" y="4454525"/>
          <p14:tracePt t="67079" x="3454400" y="4430713"/>
          <p14:tracePt t="67088" x="3367088" y="4418013"/>
          <p14:tracePt t="67093" x="3305175" y="4405313"/>
          <p14:tracePt t="67101" x="3216275" y="4379913"/>
          <p14:tracePt t="67108" x="3141663" y="4367213"/>
          <p14:tracePt t="67115" x="3079750" y="4341813"/>
          <p14:tracePt t="67123" x="3028950" y="4318000"/>
          <p14:tracePt t="67128" x="2992438" y="4305300"/>
          <p14:tracePt t="67135" x="2941638" y="4292600"/>
          <p14:tracePt t="67143" x="2903538" y="4267200"/>
          <p14:tracePt t="67149" x="2890838" y="4267200"/>
          <p14:tracePt t="67156" x="2867025" y="4254500"/>
          <p14:tracePt t="67163" x="2854325" y="4230688"/>
          <p14:tracePt t="67171" x="2841625" y="4230688"/>
          <p14:tracePt t="67175" x="2803525" y="4217988"/>
          <p14:tracePt t="67183" x="2790825" y="4217988"/>
          <p14:tracePt t="67190" x="2767013" y="4205288"/>
          <p14:tracePt t="67197" x="2754313" y="4192588"/>
          <p14:tracePt t="67203" x="2728913" y="4179888"/>
          <p14:tracePt t="67211" x="2716213" y="4179888"/>
          <p14:tracePt t="67218" x="2703513" y="4167188"/>
          <p14:tracePt t="67225" x="2678113" y="4141788"/>
          <p14:tracePt t="67231" x="2641600" y="4129088"/>
          <p14:tracePt t="67239" x="2603500" y="4105275"/>
          <p14:tracePt t="67245" x="2578100" y="4079875"/>
          <p14:tracePt t="67252" x="2541588" y="4054475"/>
          <p14:tracePt t="67259" x="2490788" y="4029075"/>
          <p14:tracePt t="67265" x="2441575" y="4005263"/>
          <p14:tracePt t="67274" x="2416175" y="3979863"/>
          <p14:tracePt t="67281" x="2378075" y="3967163"/>
          <p14:tracePt t="67285" x="2328863" y="3929063"/>
          <p14:tracePt t="67292" x="2290763" y="3892550"/>
          <p14:tracePt t="67300" x="2265363" y="3854450"/>
          <p14:tracePt t="67307" x="2239963" y="3829050"/>
          <p14:tracePt t="67313" x="2216150" y="3792538"/>
          <p14:tracePt t="67320" x="2190750" y="3767138"/>
          <p14:tracePt t="67327" x="2178050" y="3741738"/>
          <p14:tracePt t="67335" x="2165350" y="3703638"/>
          <p14:tracePt t="67341" x="2152650" y="3679825"/>
          <p14:tracePt t="67358" x="2139950" y="3654425"/>
          <p14:tracePt t="67361" x="2139950" y="3641725"/>
          <p14:tracePt t="67375" x="2127250" y="3629025"/>
          <p14:tracePt t="67382" x="2127250" y="3616325"/>
          <p14:tracePt t="67390" x="2116138" y="3616325"/>
          <p14:tracePt t="67396" x="2116138" y="3603625"/>
          <p14:tracePt t="67403" x="2090738" y="3579813"/>
          <p14:tracePt t="67418" x="2078038" y="3554413"/>
          <p14:tracePt t="67423" x="2065338" y="3529013"/>
          <p14:tracePt t="67430" x="2065338" y="3516313"/>
          <p14:tracePt t="67440" x="2052638" y="3490913"/>
          <p14:tracePt t="67444" x="2027238" y="3454400"/>
          <p14:tracePt t="67451" x="2014538" y="3429000"/>
          <p14:tracePt t="67458" x="2003425" y="3416300"/>
          <p14:tracePt t="67466" x="1990725" y="3403600"/>
          <p14:tracePt t="67473" x="1978025" y="3378200"/>
          <p14:tracePt t="67486" x="1965325" y="3367088"/>
          <p14:tracePt t="67493" x="1965325" y="3354388"/>
          <p14:tracePt t="67509" x="1952625" y="3354388"/>
          <p14:tracePt t="67521" x="1952625" y="3341688"/>
          <p14:tracePt t="67534" x="1952625" y="3328988"/>
          <p14:tracePt t="67548" x="1939925" y="3316288"/>
          <p14:tracePt t="67561" x="1939925" y="3303588"/>
          <p14:tracePt t="67583" x="1939925" y="3290888"/>
          <p14:tracePt t="67652" x="1939925" y="3303588"/>
          <p14:tracePt t="67657" x="1939925" y="3316288"/>
          <p14:tracePt t="67664" x="1939925" y="3328988"/>
          <p14:tracePt t="67672" x="1939925" y="3354388"/>
          <p14:tracePt t="67678" x="1939925" y="3378200"/>
          <p14:tracePt t="67685" x="1952625" y="3429000"/>
          <p14:tracePt t="67692" x="1952625" y="3490913"/>
          <p14:tracePt t="67698" x="2003425" y="3603625"/>
          <p14:tracePt t="67708" x="2039938" y="3729038"/>
          <p14:tracePt t="67711" x="2052638" y="3841750"/>
          <p14:tracePt t="67720" x="2090738" y="3992563"/>
          <p14:tracePt t="67725" x="2116138" y="4105275"/>
          <p14:tracePt t="67732" x="2127250" y="4167188"/>
          <p14:tracePt t="67741" x="2127250" y="4254500"/>
          <p14:tracePt t="67747" x="2152650" y="4305300"/>
          <p14:tracePt t="67753" x="2165350" y="4354513"/>
          <p14:tracePt t="67760" x="2190750" y="4405313"/>
          <p14:tracePt t="67767" x="2203450" y="4443413"/>
          <p14:tracePt t="67774" x="2216150" y="4492625"/>
          <p14:tracePt t="67781" x="2228850" y="4530725"/>
          <p14:tracePt t="67790" x="2252663" y="4567238"/>
          <p14:tracePt t="67794" x="2265363" y="4643438"/>
          <p14:tracePt t="67801" x="2303463" y="4718050"/>
          <p14:tracePt t="67809" x="2328863" y="4805363"/>
          <p14:tracePt t="67815" x="2352675" y="4856163"/>
          <p14:tracePt t="67823" x="2365375" y="4905375"/>
          <p14:tracePt t="67829" x="2390775" y="4943475"/>
          <p14:tracePt t="67836" x="2390775" y="4968875"/>
          <p14:tracePt t="67842" x="2403475" y="4992688"/>
          <p14:tracePt t="67849" x="2428875" y="5005388"/>
          <p14:tracePt t="67857" x="2428875" y="5030788"/>
          <p14:tracePt t="67862" x="2441575" y="5043488"/>
          <p14:tracePt t="67870" x="2452688" y="5056188"/>
          <p14:tracePt t="67877" x="2452688" y="5068888"/>
          <p14:tracePt t="67884" x="2478088" y="5105400"/>
          <p14:tracePt t="67892" x="2503488" y="5118100"/>
          <p14:tracePt t="67897" x="2516188" y="5143500"/>
          <p14:tracePt t="67907" x="2528888" y="5168900"/>
          <p14:tracePt t="67912" x="2541588" y="5194300"/>
          <p14:tracePt t="67923" x="2554288" y="5205413"/>
          <p14:tracePt t="67926" x="2578100" y="5230813"/>
          <p14:tracePt t="67932" x="2590800" y="5243513"/>
          <p14:tracePt t="67940" x="2616200" y="5268913"/>
          <p14:tracePt t="67945" x="2628900" y="5294313"/>
          <p14:tracePt t="67952" x="2654300" y="5305425"/>
          <p14:tracePt t="67959" x="2667000" y="5330825"/>
          <p14:tracePt t="67967" x="2690813" y="5343525"/>
          <p14:tracePt t="67975" x="2703513" y="5368925"/>
          <p14:tracePt t="67979" x="2716213" y="5381625"/>
          <p14:tracePt t="67987" x="2741613" y="5394325"/>
          <p14:tracePt t="67994" x="2754313" y="5407025"/>
          <p14:tracePt t="68001" x="2778125" y="5418138"/>
          <p14:tracePt t="68007" x="2790825" y="5430838"/>
          <p14:tracePt t="68015" x="2803525" y="5443538"/>
          <p14:tracePt t="68024" x="2828925" y="5443538"/>
          <p14:tracePt t="68027" x="2854325" y="5456238"/>
          <p14:tracePt t="68035" x="2867025" y="5468938"/>
          <p14:tracePt t="68041" x="2879725" y="5468938"/>
          <p14:tracePt t="68048" x="2890838" y="5481638"/>
          <p14:tracePt t="68056" x="2903538" y="5481638"/>
          <p14:tracePt t="68063" x="2916238" y="5481638"/>
          <p14:tracePt t="68071" x="2928938" y="5481638"/>
          <p14:tracePt t="68076" x="2941638" y="5481638"/>
          <p14:tracePt t="68083" x="2967038" y="5481638"/>
          <p14:tracePt t="68092" x="2979738" y="5481638"/>
          <p14:tracePt t="68097" x="3003550" y="5481638"/>
          <p14:tracePt t="68103" x="3028950" y="5481638"/>
          <p14:tracePt t="68110" x="3041650" y="5481638"/>
          <p14:tracePt t="68118" x="3079750" y="5481638"/>
          <p14:tracePt t="68125" x="3092450" y="5481638"/>
          <p14:tracePt t="68131" x="3103563" y="5481638"/>
          <p14:tracePt t="68140" x="3116263" y="5481638"/>
          <p14:tracePt t="68145" x="3154363" y="5481638"/>
          <p14:tracePt t="68152" x="3179763" y="5481638"/>
          <p14:tracePt t="68159" x="3192463" y="5468938"/>
          <p14:tracePt t="68166" x="3228975" y="5456238"/>
          <p14:tracePt t="68175" x="3279775" y="5443538"/>
          <p14:tracePt t="68178" x="3341688" y="5394325"/>
          <p14:tracePt t="68186" x="3429000" y="5343525"/>
          <p14:tracePt t="68193" x="3517900" y="5294313"/>
          <p14:tracePt t="68200" x="3605213" y="5230813"/>
          <p14:tracePt t="68209" x="3692525" y="5181600"/>
          <p14:tracePt t="68213" x="3767138" y="5130800"/>
          <p14:tracePt t="68223" x="3817938" y="5092700"/>
          <p14:tracePt t="68226" x="3856038" y="5068888"/>
          <p14:tracePt t="68234" x="3867150" y="5056188"/>
          <p14:tracePt t="68242" x="3879850" y="5043488"/>
          <p14:tracePt t="68248" x="3905250" y="5043488"/>
          <p14:tracePt t="68261" x="3917950" y="5030788"/>
          <p14:tracePt t="68270" x="3930650" y="5030788"/>
          <p14:tracePt t="68275" x="3930650" y="5018088"/>
          <p14:tracePt t="68283" x="3943350" y="5005388"/>
          <p14:tracePt t="68296" x="3956050" y="5005388"/>
          <p14:tracePt t="68303" x="3979863" y="4992688"/>
          <p14:tracePt t="68310" x="3992563" y="4981575"/>
          <p14:tracePt t="68317" x="4017963" y="4968875"/>
          <p14:tracePt t="68324" x="4056063" y="4930775"/>
          <p14:tracePt t="68330" x="4143375" y="4868863"/>
          <p14:tracePt t="68339" x="4268788" y="4756150"/>
          <p14:tracePt t="68344" x="4368800" y="4656138"/>
          <p14:tracePt t="68351" x="4456113" y="4579938"/>
          <p14:tracePt t="68358" x="4530725" y="4518025"/>
          <p14:tracePt t="68364" x="4581525" y="4467225"/>
          <p14:tracePt t="68373" x="4619625" y="4430713"/>
          <p14:tracePt t="68378" x="4643438" y="4405313"/>
          <p14:tracePt t="68386" x="4668838" y="4379913"/>
          <p14:tracePt t="68392" x="4681538" y="4354513"/>
          <p14:tracePt t="68399" x="4706938" y="4330700"/>
          <p14:tracePt t="68407" x="4756150" y="4279900"/>
          <p14:tracePt t="68412" x="4806950" y="4217988"/>
          <p14:tracePt t="68420" x="4856163" y="4167188"/>
          <p14:tracePt t="68426" x="4894263" y="4092575"/>
          <p14:tracePt t="68432" x="4945063" y="4041775"/>
          <p14:tracePt t="68442" x="4994275" y="3992563"/>
          <p14:tracePt t="68448" x="5032375" y="3967163"/>
          <p14:tracePt t="68454" x="5081588" y="3905250"/>
          <p14:tracePt t="68461" x="5132388" y="3867150"/>
          <p14:tracePt t="68468" x="5194300" y="3816350"/>
          <p14:tracePt t="68475" x="5245100" y="3792538"/>
          <p14:tracePt t="68481" x="5270500" y="3767138"/>
          <p14:tracePt t="68490" x="5319713" y="3716338"/>
          <p14:tracePt t="68495" x="5357813" y="3692525"/>
          <p14:tracePt t="68502" x="5394325" y="3654425"/>
          <p14:tracePt t="68508" x="5419725" y="3629025"/>
          <p14:tracePt t="68516" x="5445125" y="3603625"/>
          <p14:tracePt t="68524" x="5483225" y="3579813"/>
          <p14:tracePt t="68530" x="5495925" y="3567113"/>
          <p14:tracePt t="68537" x="5519738" y="3541713"/>
          <p14:tracePt t="68544" x="5545138" y="3516313"/>
          <p14:tracePt t="68550" x="5570538" y="3503613"/>
          <p14:tracePt t="68557" x="5595938" y="3479800"/>
          <p14:tracePt t="68564" x="5632450" y="3467100"/>
          <p14:tracePt t="68573" x="5645150" y="3441700"/>
          <p14:tracePt t="68577" x="5657850" y="3441700"/>
          <p14:tracePt t="68585" x="5683250" y="3429000"/>
          <p14:tracePt t="68592" x="5695950" y="3403600"/>
          <p14:tracePt t="68597" x="5719763" y="3390900"/>
          <p14:tracePt t="68607" x="5757863" y="3378200"/>
          <p14:tracePt t="68612" x="5783263" y="3354388"/>
          <p14:tracePt t="68618" x="5795963" y="3341688"/>
          <p14:tracePt t="68625" x="5821363" y="3328988"/>
          <p14:tracePt t="68632" x="5845175" y="3316288"/>
          <p14:tracePt t="68640" x="5883275" y="3290888"/>
          <p14:tracePt t="68646" x="5908675" y="3267075"/>
          <p14:tracePt t="68653" x="5932488" y="3241675"/>
          <p14:tracePt t="68660" x="5970588" y="3203575"/>
          <p14:tracePt t="68667" x="5995988" y="3178175"/>
          <p14:tracePt t="68675" x="6034088" y="3165475"/>
          <p14:tracePt t="68681" x="6045200" y="3154363"/>
          <p14:tracePt t="68691" x="6070600" y="3141663"/>
          <p14:tracePt t="68694" x="6083300" y="3116263"/>
          <p14:tracePt t="68702" x="6096000" y="3116263"/>
          <p14:tracePt t="68709" x="6121400" y="3103563"/>
          <p14:tracePt t="68715" x="6134100" y="3090863"/>
          <p14:tracePt t="68724" x="6134100" y="3078163"/>
          <p14:tracePt t="68728" x="6146800" y="3078163"/>
          <p14:tracePt t="68736" x="6157913" y="3065463"/>
          <p14:tracePt t="68750" x="6170613" y="3054350"/>
          <p14:tracePt t="68758" x="6170613" y="3041650"/>
          <p14:tracePt t="68762" x="6183313" y="3041650"/>
          <p14:tracePt t="68771" x="6183313" y="3028950"/>
          <p14:tracePt t="68776" x="6196013" y="3028950"/>
          <p14:tracePt t="68784" x="6196013" y="3016250"/>
          <p14:tracePt t="68798" x="6208713" y="3016250"/>
          <p14:tracePt t="68807" x="6208713" y="3003550"/>
          <p14:tracePt t="68819" x="6221413" y="3003550"/>
          <p14:tracePt t="68840" x="6234113" y="2990850"/>
          <p14:tracePt t="68880" x="6246813" y="2978150"/>
          <p14:tracePt t="68914" x="6246813" y="2965450"/>
          <p14:tracePt t="68928" x="6259513" y="2965450"/>
          <p14:tracePt t="77488" x="6234113" y="2965450"/>
          <p14:tracePt t="77496" x="6146800" y="2952750"/>
          <p14:tracePt t="77502" x="6070600" y="2916238"/>
          <p14:tracePt t="77510" x="6008688" y="2890838"/>
          <p14:tracePt t="77516" x="5945188" y="2865438"/>
          <p14:tracePt t="77524" x="5895975" y="2852738"/>
          <p14:tracePt t="77530" x="5870575" y="2840038"/>
          <p14:tracePt t="77536" x="5832475" y="2828925"/>
          <p14:tracePt t="77543" x="5808663" y="2816225"/>
          <p14:tracePt t="77552" x="5770563" y="2816225"/>
          <p14:tracePt t="77557" x="5757863" y="2816225"/>
          <p14:tracePt t="77564" x="5745163" y="2816225"/>
          <p14:tracePt t="77573" x="5732463" y="2816225"/>
          <p14:tracePt t="77577" x="5719763" y="2816225"/>
          <p14:tracePt t="77598" x="5708650" y="2816225"/>
          <p14:tracePt t="77606" x="5695950" y="2816225"/>
          <p14:tracePt t="77619" x="5683250" y="2816225"/>
          <p14:tracePt t="77653" x="5670550" y="2816225"/>
          <p14:tracePt t="77660" x="5670550" y="2828925"/>
          <p14:tracePt t="77681" x="5657850" y="2840038"/>
          <p14:tracePt t="77708" x="5657850" y="2852738"/>
          <p14:tracePt t="77731" x="5657850" y="2865438"/>
          <p14:tracePt t="77735" x="5719763" y="2890838"/>
          <p14:tracePt t="77742" x="5832475" y="2952750"/>
          <p14:tracePt t="77750" x="6096000" y="3041650"/>
          <p14:tracePt t="77756" x="6396038" y="3116263"/>
          <p14:tracePt t="77762" x="6672263" y="3203575"/>
          <p14:tracePt t="77769" x="6859588" y="3254375"/>
          <p14:tracePt t="77776" x="7059613" y="3328988"/>
          <p14:tracePt t="77783" x="7259638" y="3390900"/>
          <p14:tracePt t="77791" x="7410450" y="3467100"/>
          <p14:tracePt t="77798" x="7561263" y="3529013"/>
          <p14:tracePt t="77806" x="7661275" y="3579813"/>
          <p14:tracePt t="77811" x="7773988" y="3654425"/>
          <p14:tracePt t="77818" x="7861300" y="3703638"/>
          <p14:tracePt t="77826" x="7974013" y="3754438"/>
          <p14:tracePt t="77831" x="8035925" y="3829050"/>
          <p14:tracePt t="77844" x="8110538" y="3892550"/>
          <p14:tracePt t="77844" x="8161338" y="3967163"/>
          <p14:tracePt t="77853" x="8212138" y="4067175"/>
          <p14:tracePt t="77859" x="8248650" y="4141788"/>
          <p14:tracePt t="77867" x="8286750" y="4192588"/>
          <p14:tracePt t="77874" x="8324850" y="4254500"/>
          <p14:tracePt t="77879" x="8335963" y="4305300"/>
          <p14:tracePt t="77887" x="8348663" y="4330700"/>
          <p14:tracePt t="77893" x="8374063" y="4341813"/>
          <p14:tracePt t="77900" x="8374063" y="4379913"/>
          <p14:tracePt t="77908" x="8386763" y="4418013"/>
          <p14:tracePt t="77915" x="8399463" y="4467225"/>
          <p14:tracePt t="78155" x="8674100" y="4430713"/>
          <p14:tracePt t="78162" x="8899525" y="4418013"/>
          <p14:tracePt t="78168" x="9099550" y="4405313"/>
          <p14:tracePt t="78176" x="9250363" y="4405313"/>
          <p14:tracePt t="78182" x="9363075" y="4430713"/>
          <p14:tracePt t="78191" x="9488488" y="4454525"/>
          <p14:tracePt t="78196" x="9537700" y="4467225"/>
          <p14:tracePt t="78203" x="9563100" y="4467225"/>
          <p14:tracePt t="78210" x="9588500" y="4479925"/>
          <p14:tracePt t="78216" x="9601200" y="4479925"/>
          <p14:tracePt t="78225" x="9626600" y="4479925"/>
          <p14:tracePt t="78243" x="9637713" y="4479925"/>
          <p14:tracePt t="78260" x="9650413" y="4492625"/>
          <p14:tracePt t="78278" x="9663113" y="4492625"/>
          <p14:tracePt t="78292" x="9675813" y="4492625"/>
          <p14:tracePt t="78309" x="9688513" y="4492625"/>
          <p14:tracePt t="78312" x="9701213" y="4492625"/>
          <p14:tracePt t="78321" x="9713913" y="4492625"/>
          <p14:tracePt t="78326" x="9726613" y="4505325"/>
          <p14:tracePt t="78333" x="9750425" y="4505325"/>
          <p14:tracePt t="78348" x="9775825" y="4505325"/>
          <p14:tracePt t="78353" x="9788525" y="4505325"/>
          <p14:tracePt t="78361" x="9801225" y="4505325"/>
          <p14:tracePt t="78368" x="9813925" y="4518025"/>
          <p14:tracePt t="78374" x="9826625" y="4518025"/>
          <p14:tracePt t="78388" x="9839325" y="4518025"/>
          <p14:tracePt t="78395" x="9852025" y="4518025"/>
          <p14:tracePt t="78409" x="9863138" y="4518025"/>
          <p14:tracePt t="78417" x="9875838" y="4518025"/>
          <p14:tracePt t="78422" x="9888538" y="4518025"/>
          <p14:tracePt t="78437" x="9901238" y="4518025"/>
          <p14:tracePt t="78457" x="9913938" y="4518025"/>
          <p14:tracePt t="78465" x="9926638" y="4518025"/>
          <p14:tracePt t="78471" x="9939338" y="4518025"/>
          <p14:tracePt t="78485" x="9963150" y="4518025"/>
          <p14:tracePt t="78493" x="9975850" y="4518025"/>
          <p14:tracePt t="78498" x="10013950" y="4518025"/>
          <p14:tracePt t="78508" x="10039350" y="4518025"/>
          <p14:tracePt t="78511" x="10075863" y="4518025"/>
          <p14:tracePt t="78519" x="10101263" y="4518025"/>
          <p14:tracePt t="78526" x="10139363" y="4518025"/>
          <p14:tracePt t="78532" x="10188575" y="4505325"/>
          <p14:tracePt t="78542" x="10226675" y="4505325"/>
          <p14:tracePt t="78546" x="10252075" y="4505325"/>
          <p14:tracePt t="78553" x="10277475" y="4505325"/>
          <p14:tracePt t="78559" x="10288588" y="4492625"/>
          <p14:tracePt t="78567" x="10326688" y="4492625"/>
          <p14:tracePt t="78576" x="10339388" y="4492625"/>
          <p14:tracePt t="78580" x="10352088" y="4492625"/>
          <p14:tracePt t="78588" x="10364788" y="4492625"/>
          <p14:tracePt t="78595" x="10377488" y="4492625"/>
          <p14:tracePt t="78608" x="10390188" y="4492625"/>
          <p14:tracePt t="78627" x="10401300" y="4492625"/>
          <p14:tracePt t="78636" x="10414000" y="4492625"/>
          <p14:tracePt t="78650" x="10426700" y="4492625"/>
          <p14:tracePt t="78676" x="10439400" y="4492625"/>
          <p14:tracePt t="78697" x="10452100" y="4492625"/>
          <p14:tracePt t="78741" x="10464800" y="4492625"/>
          <p14:tracePt t="78780" x="10477500" y="4492625"/>
          <p14:tracePt t="79091" x="10552113" y="4492625"/>
          <p14:tracePt t="79096" x="10626725" y="4492625"/>
          <p14:tracePt t="79103" x="10715625" y="4492625"/>
          <p14:tracePt t="79110" x="10764838" y="4492625"/>
          <p14:tracePt t="79116" x="10828338" y="4492625"/>
          <p14:tracePt t="79124" x="10839450" y="4492625"/>
          <p14:tracePt t="79130" x="10890250" y="4492625"/>
          <p14:tracePt t="79138" x="10902950" y="4492625"/>
          <p14:tracePt t="79144" x="10915650" y="4492625"/>
          <p14:tracePt t="79151" x="10939463" y="4492625"/>
          <p14:tracePt t="79158" x="10964863" y="4492625"/>
          <p14:tracePt t="79165" x="10977563" y="4492625"/>
          <p14:tracePt t="79171" x="11002963" y="4492625"/>
          <p14:tracePt t="79178" x="11015663" y="4492625"/>
          <p14:tracePt t="79185" x="11028363" y="4492625"/>
          <p14:tracePt t="79194" x="11052175" y="4505325"/>
          <p14:tracePt t="79199" x="11064875" y="4505325"/>
          <p14:tracePt t="79208" x="11090275" y="4518025"/>
          <p14:tracePt t="79220" x="11115675" y="4518025"/>
          <p14:tracePt t="79226" x="11115675" y="4530725"/>
          <p14:tracePt t="79232" x="11128375" y="4530725"/>
          <p14:tracePt t="79243" x="11141075" y="4530725"/>
          <p14:tracePt t="79254" x="11153775" y="4530725"/>
          <p14:tracePt t="79268" x="11164888" y="4530725"/>
          <p14:tracePt t="79289" x="11177588" y="4543425"/>
          <p14:tracePt t="79309" x="11190288" y="4543425"/>
          <p14:tracePt t="79329" x="11202988" y="4543425"/>
          <p14:tracePt t="79343" x="11215688" y="4543425"/>
          <p14:tracePt t="79363" x="11228388" y="4543425"/>
          <p14:tracePt t="79378" x="11241088" y="4543425"/>
          <p14:tracePt t="79385" x="11253788" y="4543425"/>
          <p14:tracePt t="79406" x="11266488" y="4543425"/>
          <p14:tracePt t="79419" x="11277600" y="4543425"/>
          <p14:tracePt t="79432" x="11290300" y="4543425"/>
          <p14:tracePt t="79452" x="11303000" y="4543425"/>
          <p14:tracePt t="79460" x="11315700" y="4543425"/>
          <p14:tracePt t="79476" x="11328400" y="4543425"/>
          <p14:tracePt t="79494" x="11341100" y="4543425"/>
          <p14:tracePt t="79514" x="11353800" y="4543425"/>
          <p14:tracePt t="79528" x="11366500" y="4543425"/>
          <p14:tracePt t="79535" x="11377613" y="4530725"/>
          <p14:tracePt t="79543" x="11390313" y="4530725"/>
          <p14:tracePt t="79548" x="11403013" y="4530725"/>
          <p14:tracePt t="79562" x="11428413" y="4530725"/>
          <p14:tracePt t="79576" x="11441113" y="4518025"/>
          <p14:tracePt t="79590" x="11453813" y="4518025"/>
          <p14:tracePt t="79604" x="11466513" y="4518025"/>
          <p14:tracePt t="79610" x="11479213" y="4505325"/>
          <p14:tracePt t="79625" x="11490325" y="4505325"/>
          <p14:tracePt t="79652" x="11503025" y="4505325"/>
          <p14:tracePt t="79666" x="11503025" y="4492625"/>
          <p14:tracePt t="79674" x="11515725" y="4492625"/>
          <p14:tracePt t="79702" x="11528425" y="4492625"/>
          <p14:tracePt t="79893" x="11515725" y="4492625"/>
          <p14:tracePt t="80039" x="11503025" y="4492625"/>
          <p14:tracePt t="80594" x="11490325" y="4505325"/>
          <p14:tracePt t="80622" x="11479213" y="4505325"/>
          <p14:tracePt t="80635" x="11403013" y="4518025"/>
          <p14:tracePt t="80641" x="11328400" y="4530725"/>
          <p14:tracePt t="80648" x="11202988" y="4567238"/>
          <p14:tracePt t="80656" x="10977563" y="4605338"/>
          <p14:tracePt t="80662" x="10764838" y="4656138"/>
          <p14:tracePt t="80670" x="10639425" y="4679950"/>
          <p14:tracePt t="80676" x="10564813" y="4679950"/>
          <p14:tracePt t="80683" x="10502900" y="4679950"/>
          <p14:tracePt t="80693" x="10477500" y="4679950"/>
          <p14:tracePt t="80696" x="10452100" y="4679950"/>
          <p14:tracePt t="80703" x="10414000" y="4679950"/>
          <p14:tracePt t="80710" x="10390188" y="4679950"/>
          <p14:tracePt t="80717" x="10364788" y="4692650"/>
          <p14:tracePt t="80725" x="10301288" y="4692650"/>
          <p14:tracePt t="80731" x="10226675" y="4692650"/>
          <p14:tracePt t="80738" x="10164763" y="4692650"/>
          <p14:tracePt t="80745" x="10075863" y="4692650"/>
          <p14:tracePt t="80752" x="10026650" y="4692650"/>
          <p14:tracePt t="80759" x="9975850" y="4692650"/>
          <p14:tracePt t="80765" x="9926638" y="4692650"/>
          <p14:tracePt t="80774" x="9901238" y="4692650"/>
          <p14:tracePt t="80780" x="9888538" y="4692650"/>
          <p14:tracePt t="80786" x="9875838" y="4692650"/>
          <p14:tracePt t="80793" x="9863138" y="4692650"/>
          <p14:tracePt t="80809" x="9852025" y="4692650"/>
          <p14:tracePt t="80842" x="9839325" y="4692650"/>
          <p14:tracePt t="80882" x="9826625" y="4692650"/>
          <p14:tracePt t="80958" x="9826625" y="4679950"/>
          <p14:tracePt t="80986" x="9826625" y="4667250"/>
          <p14:tracePt t="81007" x="9826625" y="4656138"/>
          <p14:tracePt t="81021" x="9839325" y="4643438"/>
          <p14:tracePt t="81042" x="9839325" y="4630738"/>
          <p14:tracePt t="81054" x="9852025" y="4618038"/>
          <p14:tracePt t="81082" x="9863138" y="4605338"/>
          <p14:tracePt t="81096" x="9863138" y="4592638"/>
          <p14:tracePt t="81103" x="9875838" y="4592638"/>
          <p14:tracePt t="81123" x="9888538" y="4579938"/>
          <p14:tracePt t="81151" x="9901238" y="4579938"/>
          <p14:tracePt t="81172" x="9913938" y="4579938"/>
          <p14:tracePt t="81185" x="9913938" y="4567238"/>
          <p14:tracePt t="81199" x="9926638" y="4567238"/>
          <p14:tracePt t="81206" x="9939338" y="4567238"/>
          <p14:tracePt t="81211" x="9963150" y="4567238"/>
          <p14:tracePt t="81219" x="9988550" y="4567238"/>
          <p14:tracePt t="81226" x="10001250" y="4567238"/>
          <p14:tracePt t="81232" x="10026650" y="4554538"/>
          <p14:tracePt t="81243" x="10039350" y="4554538"/>
          <p14:tracePt t="81245" x="10052050" y="4554538"/>
          <p14:tracePt t="81252" x="10075863" y="4554538"/>
          <p14:tracePt t="81260" x="10088563" y="4554538"/>
          <p14:tracePt t="81276" x="10101263" y="4554538"/>
          <p14:tracePt t="81288" x="10113963" y="4554538"/>
          <p14:tracePt t="81293" x="10126663" y="4554538"/>
          <p14:tracePt t="81315" x="10139363" y="4554538"/>
          <p14:tracePt t="81328" x="10152063" y="4554538"/>
          <p14:tracePt t="81344" x="10164763" y="4554538"/>
          <p14:tracePt t="81371" x="10177463" y="4554538"/>
          <p14:tracePt t="81392" x="10188575" y="4554538"/>
          <p14:tracePt t="81432" x="10201275" y="4554538"/>
          <p14:tracePt t="81460" x="10213975" y="4554538"/>
          <p14:tracePt t="81481" x="10226675" y="4554538"/>
          <p14:tracePt t="81486" x="10226675" y="4543425"/>
          <p14:tracePt t="81499" x="10239375" y="4543425"/>
          <p14:tracePt t="81513" x="10252075" y="4543425"/>
          <p14:tracePt t="81534" x="10264775" y="4530725"/>
          <p14:tracePt t="81549" x="10277475" y="4530725"/>
          <p14:tracePt t="81561" x="10288588" y="4530725"/>
          <p14:tracePt t="81583" x="10301288" y="4530725"/>
          <p14:tracePt t="81638" x="10313988" y="4530725"/>
          <p14:tracePt t="81673" x="10326688" y="4530725"/>
          <p14:tracePt t="83370" x="10326688" y="4518025"/>
          <p14:tracePt t="83391" x="10326688" y="4505325"/>
          <p14:tracePt t="83396" x="10313988" y="4505325"/>
          <p14:tracePt t="83404" x="10313988" y="4492625"/>
          <p14:tracePt t="83418" x="10313988" y="4479925"/>
          <p14:tracePt t="83438" x="10313988" y="4467225"/>
          <p14:tracePt t="83452" x="10313988" y="4454525"/>
          <p14:tracePt t="83459" x="10301288" y="4454525"/>
          <p14:tracePt t="83465" x="10301288" y="4443413"/>
          <p14:tracePt t="83486" x="10301288" y="4430713"/>
          <p14:tracePt t="83501" x="10301288" y="4418013"/>
          <p14:tracePt t="83512" x="10301288" y="4405313"/>
          <p14:tracePt t="83535" x="10301288" y="4392613"/>
          <p14:tracePt t="83554" x="10301288" y="4379913"/>
          <p14:tracePt t="83596" x="10288588" y="4379913"/>
          <p14:tracePt t="83623" x="10288588" y="4367213"/>
          <p14:tracePt t="83665" x="10288588" y="4354513"/>
          <p14:tracePt t="83843" x="10288588" y="4367213"/>
          <p14:tracePt t="83892" x="10288588" y="4379913"/>
          <p14:tracePt t="83921" x="10288588" y="4392613"/>
          <p14:tracePt t="83941" x="10288588" y="4405313"/>
          <p14:tracePt t="83960" x="10288588" y="4418013"/>
          <p14:tracePt t="83982" x="10288588" y="4430713"/>
          <p14:tracePt t="84002" x="10288588" y="4443413"/>
          <p14:tracePt t="84015" x="10288588" y="4454525"/>
          <p14:tracePt t="84021" x="10288588" y="4467225"/>
          <p14:tracePt t="84029" x="10301288" y="4467225"/>
          <p14:tracePt t="84035" x="10301288" y="4479925"/>
          <p14:tracePt t="84050" x="10301288" y="4492625"/>
          <p14:tracePt t="84059" x="10301288" y="4505325"/>
          <p14:tracePt t="84063" x="10313988" y="4518025"/>
          <p14:tracePt t="84070" x="10326688" y="4518025"/>
          <p14:tracePt t="84077" x="10326688" y="4530725"/>
          <p14:tracePt t="84093" x="10339388" y="4543425"/>
          <p14:tracePt t="84097" x="10339388" y="4554538"/>
          <p14:tracePt t="84111" x="10339388" y="4567238"/>
          <p14:tracePt t="84118" x="10352088" y="4567238"/>
          <p14:tracePt t="84127" x="10352088" y="4579938"/>
          <p14:tracePt t="84131" x="10352088" y="4592638"/>
          <p14:tracePt t="84138" x="10364788" y="4592638"/>
          <p14:tracePt t="84152" x="10364788" y="4605338"/>
          <p14:tracePt t="84160" x="10364788" y="4618038"/>
          <p14:tracePt t="84176" x="10377488" y="4618038"/>
          <p14:tracePt t="84188" x="10377488" y="4630738"/>
          <p14:tracePt t="84200" x="10390188" y="4643438"/>
          <p14:tracePt t="84208" x="10401300" y="4643438"/>
          <p14:tracePt t="84221" x="10401300" y="4656138"/>
          <p14:tracePt t="84227" x="10414000" y="4656138"/>
          <p14:tracePt t="84234" x="10426700" y="4667250"/>
          <p14:tracePt t="84242" x="10439400" y="4679950"/>
          <p14:tracePt t="84248" x="10477500" y="4692650"/>
          <p14:tracePt t="84256" x="10502900" y="4705350"/>
          <p14:tracePt t="84262" x="10552113" y="4718050"/>
          <p14:tracePt t="84269" x="10590213" y="4730750"/>
          <p14:tracePt t="84276" x="10614025" y="4730750"/>
          <p14:tracePt t="84282" x="10652125" y="4743450"/>
          <p14:tracePt t="84293" x="10677525" y="4743450"/>
          <p14:tracePt t="84296" x="10702925" y="4756150"/>
          <p14:tracePt t="84304" x="10726738" y="4756150"/>
          <p14:tracePt t="84309" x="10764838" y="4756150"/>
          <p14:tracePt t="84318" x="10777538" y="4756150"/>
          <p14:tracePt t="84325" x="10815638" y="4756150"/>
          <p14:tracePt t="84331" x="10864850" y="4743450"/>
          <p14:tracePt t="84338" x="10902950" y="4743450"/>
          <p14:tracePt t="84344" x="10964863" y="4730750"/>
          <p14:tracePt t="84351" x="11002963" y="4705350"/>
          <p14:tracePt t="84358" x="11064875" y="4705350"/>
          <p14:tracePt t="84364" x="11153775" y="4667250"/>
          <p14:tracePt t="84371" x="11241088" y="4643438"/>
          <p14:tracePt t="84378" x="11290300" y="4605338"/>
          <p14:tracePt t="84385" x="11328400" y="4579938"/>
          <p14:tracePt t="84394" x="11353800" y="4567238"/>
          <p14:tracePt t="84400" x="11366500" y="4554538"/>
          <p14:tracePt t="84408" x="11377613" y="4554538"/>
          <p14:tracePt t="84413" x="11390313" y="4554538"/>
          <p14:tracePt t="84427" x="11403013" y="4554538"/>
          <p14:tracePt t="84433" x="11415713" y="4530725"/>
          <p14:tracePt t="84448" x="11428413" y="4530725"/>
          <p14:tracePt t="84455" x="11441113" y="4518025"/>
          <p14:tracePt t="84461" x="11466513" y="4505325"/>
          <p14:tracePt t="84469" x="11479213" y="4505325"/>
          <p14:tracePt t="84475" x="11503025" y="4505325"/>
          <p14:tracePt t="84482" x="11515725" y="4492625"/>
          <p14:tracePt t="84492" x="11541125" y="4479925"/>
          <p14:tracePt t="84495" x="11553825" y="4479925"/>
          <p14:tracePt t="84502" x="11566525" y="4467225"/>
          <p14:tracePt t="84510" x="11591925" y="4467225"/>
          <p14:tracePt t="84516" x="11591925" y="4454525"/>
          <p14:tracePt t="84530" x="11603038" y="4454525"/>
          <p14:tracePt t="84537" x="11628438" y="4443413"/>
          <p14:tracePt t="84552" x="11653838" y="4430713"/>
          <p14:tracePt t="84571" x="11666538" y="4430713"/>
          <p14:tracePt t="84578" x="11679238" y="4418013"/>
          <p14:tracePt t="84594" x="11691938" y="4418013"/>
          <p14:tracePt t="84611" x="11691938" y="4405313"/>
          <p14:tracePt t="84612" x="11703050" y="4405313"/>
          <p14:tracePt t="84633" x="11715750" y="4405313"/>
          <p14:tracePt t="84654" x="11715750" y="4392613"/>
          <p14:tracePt t="84668" x="11728450" y="4392613"/>
          <p14:tracePt t="84689" x="11728450" y="4379913"/>
          <p14:tracePt t="85706" x="11715750" y="4392613"/>
          <p14:tracePt t="85747" x="11703050" y="4392613"/>
          <p14:tracePt t="85775" x="11703050" y="4405313"/>
          <p14:tracePt t="85787" x="11691938" y="4405313"/>
          <p14:tracePt t="85842" x="11679238" y="4405313"/>
          <p14:tracePt t="85912" x="11666538" y="4405313"/>
          <p14:tracePt t="85959" x="11653838" y="4405313"/>
          <p14:tracePt t="85981" x="11653838" y="4418013"/>
          <p14:tracePt t="85987" x="11641138" y="4418013"/>
          <p14:tracePt t="86008" x="11628438" y="4418013"/>
          <p14:tracePt t="86027" x="11615738" y="4430713"/>
          <p14:tracePt t="86050" x="11603038" y="4430713"/>
          <p14:tracePt t="86062" x="11591925" y="4430713"/>
          <p14:tracePt t="86071" x="11579225" y="4443413"/>
          <p14:tracePt t="86076" x="11566525" y="4443413"/>
          <p14:tracePt t="86082" x="11541125" y="4443413"/>
          <p14:tracePt t="86091" x="11528425" y="4454525"/>
          <p14:tracePt t="86096" x="11503025" y="4467225"/>
          <p14:tracePt t="86102" x="11466513" y="4467225"/>
          <p14:tracePt t="86111" x="11428413" y="4479925"/>
          <p14:tracePt t="86118" x="11366500" y="4492625"/>
          <p14:tracePt t="86127" x="11315700" y="4505325"/>
          <p14:tracePt t="86130" x="11253788" y="4530725"/>
          <p14:tracePt t="86138" x="11190288" y="4530725"/>
          <p14:tracePt t="86144" x="11115675" y="4554538"/>
          <p14:tracePt t="86151" x="11064875" y="4567238"/>
          <p14:tracePt t="86159" x="11002963" y="4579938"/>
          <p14:tracePt t="86165" x="10939463" y="4579938"/>
          <p14:tracePt t="86173" x="10877550" y="4579938"/>
          <p14:tracePt t="86180" x="10802938" y="4592638"/>
          <p14:tracePt t="86187" x="10690225" y="4605338"/>
          <p14:tracePt t="86193" x="10602913" y="4605338"/>
          <p14:tracePt t="86200" x="10526713" y="4618038"/>
          <p14:tracePt t="86209" x="10464800" y="4618038"/>
          <p14:tracePt t="86213" x="10414000" y="4618038"/>
          <p14:tracePt t="86220" x="10364788" y="4618038"/>
          <p14:tracePt t="86227" x="10313988" y="4618038"/>
          <p14:tracePt t="86234" x="10277475" y="4618038"/>
          <p14:tracePt t="86243" x="10252075" y="4618038"/>
          <p14:tracePt t="86248" x="10226675" y="4618038"/>
          <p14:tracePt t="86255" x="10201275" y="4618038"/>
          <p14:tracePt t="86261" x="10188575" y="4618038"/>
          <p14:tracePt t="86268" x="10177463" y="4618038"/>
          <p14:tracePt t="86276" x="10164763" y="4618038"/>
          <p14:tracePt t="86283" x="10139363" y="4618038"/>
          <p14:tracePt t="86290" x="10126663" y="4618038"/>
          <p14:tracePt t="86295" x="10101263" y="4618038"/>
          <p14:tracePt t="86303" x="10088563" y="4618038"/>
          <p14:tracePt t="86311" x="10064750" y="4618038"/>
          <p14:tracePt t="86316" x="10052050" y="4618038"/>
          <p14:tracePt t="86325" x="10026650" y="4618038"/>
          <p14:tracePt t="86329" x="10001250" y="4618038"/>
          <p14:tracePt t="86337" x="9988550" y="4618038"/>
          <p14:tracePt t="86344" x="9975850" y="4618038"/>
          <p14:tracePt t="86352" x="9963150" y="4618038"/>
          <p14:tracePt t="86360" x="9952038" y="4618038"/>
          <p14:tracePt t="86365" x="9939338" y="4618038"/>
          <p14:tracePt t="86371" x="9926638" y="4618038"/>
          <p14:tracePt t="86386" x="9913938" y="4618038"/>
          <p14:tracePt t="86398" x="9901238" y="4618038"/>
          <p14:tracePt t="86412" x="9888538" y="4618038"/>
          <p14:tracePt t="86421" x="9875838" y="4618038"/>
          <p14:tracePt t="86433" x="9863138" y="4618038"/>
          <p14:tracePt t="86447" x="9852025" y="4618038"/>
          <p14:tracePt t="86468" x="9839325" y="4618038"/>
          <p14:tracePt t="86476" x="9839325" y="4605338"/>
          <p14:tracePt t="86481" x="9826625" y="4605338"/>
          <p14:tracePt t="86502" x="9813925" y="4605338"/>
          <p14:tracePt t="86531" x="9801225" y="4605338"/>
          <p14:tracePt t="86577" x="9788525" y="4605338"/>
          <p14:tracePt t="88660" x="9826625" y="4592638"/>
          <p14:tracePt t="88666" x="9901238" y="4579938"/>
          <p14:tracePt t="88673" x="9988550" y="4579938"/>
          <p14:tracePt t="88679" x="10052050" y="4567238"/>
          <p14:tracePt t="88686" x="10101263" y="4567238"/>
          <p14:tracePt t="88693" x="10126663" y="4567238"/>
          <p14:tracePt t="88700" x="10152063" y="4567238"/>
          <p14:tracePt t="88710" x="10164763" y="4567238"/>
          <p14:tracePt t="88722" x="10177463" y="4567238"/>
          <p14:tracePt t="88728" x="10188575" y="4567238"/>
          <p14:tracePt t="88748" x="10201275" y="4567238"/>
          <p14:tracePt t="88761" x="10213975" y="4567238"/>
          <p14:tracePt t="88783" x="10226675" y="4567238"/>
          <p14:tracePt t="88796" x="10239375" y="4567238"/>
          <p14:tracePt t="88817" x="10252075" y="4567238"/>
          <p14:tracePt t="88837" x="10264775" y="4567238"/>
          <p14:tracePt t="88859" x="10277475" y="4567238"/>
          <p14:tracePt t="88885" x="10288588" y="4567238"/>
          <p14:tracePt t="88912" x="10301288" y="4567238"/>
          <p14:tracePt t="88928" x="10313988" y="4567238"/>
          <p14:tracePt t="88941" x="10326688" y="4567238"/>
          <p14:tracePt t="88961" x="10339388" y="4567238"/>
          <p14:tracePt t="89003" x="10352088" y="4567238"/>
          <p14:tracePt t="89044" x="10364788" y="4567238"/>
          <p14:tracePt t="89078" x="10377488" y="4567238"/>
          <p14:tracePt t="89175" x="10390188" y="4567238"/>
          <p14:tracePt t="89291" x="10390188" y="4554538"/>
          <p14:tracePt t="89389" x="10401300" y="4554538"/>
          <p14:tracePt t="91283" x="10414000" y="4554538"/>
          <p14:tracePt t="91324" x="10426700" y="4554538"/>
          <p14:tracePt t="94061" x="10439400" y="4554538"/>
          <p14:tracePt t="94246" x="10452100" y="4554538"/>
          <p14:tracePt t="94259" x="10452100" y="4543425"/>
          <p14:tracePt t="94273" x="10464800" y="4543425"/>
          <p14:tracePt t="94293" x="10477500" y="4530725"/>
          <p14:tracePt t="94301" x="10490200" y="4530725"/>
          <p14:tracePt t="94309" x="10502900" y="4530725"/>
          <p14:tracePt t="94321" x="10514013" y="4518025"/>
          <p14:tracePt t="94334" x="10526713" y="4518025"/>
          <p14:tracePt t="94344" x="10539413" y="4505325"/>
          <p14:tracePt t="94347" x="10564813" y="4505325"/>
          <p14:tracePt t="94356" x="10577513" y="4492625"/>
          <p14:tracePt t="94361" x="10590213" y="4492625"/>
          <p14:tracePt t="94368" x="10614025" y="4479925"/>
          <p14:tracePt t="94376" x="10639425" y="4467225"/>
          <p14:tracePt t="94382" x="10677525" y="4454525"/>
          <p14:tracePt t="94390" x="10726738" y="4418013"/>
          <p14:tracePt t="94396" x="10752138" y="4418013"/>
          <p14:tracePt t="94402" x="10777538" y="4405313"/>
          <p14:tracePt t="94412" x="10802938" y="4379913"/>
          <p14:tracePt t="94416" x="10828338" y="4379913"/>
          <p14:tracePt t="94426" x="10852150" y="4367213"/>
          <p14:tracePt t="94438" x="10864850" y="4354513"/>
          <p14:tracePt t="94452" x="10877550" y="4354513"/>
          <p14:tracePt t="94459" x="10877550" y="4341813"/>
          <p14:tracePt t="94478" x="10877550" y="4330700"/>
          <p14:tracePt t="94486" x="10890250" y="4330700"/>
          <p14:tracePt t="94499" x="10902950" y="4330700"/>
          <p14:tracePt t="94512" x="10915650" y="4330700"/>
          <p14:tracePt t="94520" x="10915650" y="4318000"/>
          <p14:tracePt t="94526" x="10928350" y="4318000"/>
          <p14:tracePt t="94548" x="10939463" y="4318000"/>
          <p14:tracePt t="94562" x="10939463" y="4305300"/>
          <p14:tracePt t="94582" x="10952163" y="4305300"/>
          <p14:tracePt t="94610" x="10952163" y="4292600"/>
          <p14:tracePt t="94629" x="10964863" y="4292600"/>
          <p14:tracePt t="99322" x="10952163" y="4292600"/>
          <p14:tracePt t="99343" x="10939463" y="4305300"/>
          <p14:tracePt t="99350" x="10928350" y="4318000"/>
          <p14:tracePt t="99358" x="10902950" y="4330700"/>
          <p14:tracePt t="99363" x="10890250" y="4330700"/>
          <p14:tracePt t="99371" x="10864850" y="4354513"/>
          <p14:tracePt t="99378" x="10828338" y="4379913"/>
          <p14:tracePt t="99384" x="10790238" y="4405313"/>
          <p14:tracePt t="99392" x="10752138" y="4443413"/>
          <p14:tracePt t="99398" x="10726738" y="4454525"/>
          <p14:tracePt t="99405" x="10702925" y="4467225"/>
          <p14:tracePt t="99412" x="10677525" y="4492625"/>
          <p14:tracePt t="99419" x="10639425" y="4505325"/>
          <p14:tracePt t="99426" x="10626725" y="4518025"/>
          <p14:tracePt t="99432" x="10577513" y="4543425"/>
          <p14:tracePt t="99441" x="10526713" y="4579938"/>
          <p14:tracePt t="99445" x="10477500" y="4605338"/>
          <p14:tracePt t="99453" x="10414000" y="4630738"/>
          <p14:tracePt t="99461" x="10339388" y="4679950"/>
          <p14:tracePt t="99467" x="10264775" y="4718050"/>
          <p14:tracePt t="99473" x="10226675" y="4756150"/>
          <p14:tracePt t="99480" x="10152063" y="4805363"/>
          <p14:tracePt t="99487" x="10088563" y="4856163"/>
          <p14:tracePt t="99494" x="10026650" y="4892675"/>
          <p14:tracePt t="99501" x="9988550" y="4943475"/>
          <p14:tracePt t="99512" x="9952038" y="4968875"/>
          <p14:tracePt t="99514" x="9926638" y="4981575"/>
          <p14:tracePt t="99522" x="9913938" y="5005388"/>
          <p14:tracePt t="99528" x="9888538" y="5018088"/>
          <p14:tracePt t="99535" x="9863138" y="5030788"/>
          <p14:tracePt t="99544" x="9852025" y="5043488"/>
          <p14:tracePt t="99550" x="9826625" y="5068888"/>
          <p14:tracePt t="99557" x="9813925" y="5081588"/>
          <p14:tracePt t="99562" x="9788525" y="5092700"/>
          <p14:tracePt t="99570" x="9763125" y="5118100"/>
          <p14:tracePt t="99577" x="9750425" y="5130800"/>
          <p14:tracePt t="99583" x="9739313" y="5143500"/>
          <p14:tracePt t="99591" x="9726613" y="5156200"/>
          <p14:tracePt t="99598" x="9713913" y="5168900"/>
          <p14:tracePt t="99605" x="9701213" y="5181600"/>
          <p14:tracePt t="99611" x="9688513" y="5194300"/>
          <p14:tracePt t="99617" x="9675813" y="5205413"/>
          <p14:tracePt t="99627" x="9663113" y="5218113"/>
          <p14:tracePt t="99631" x="9650413" y="5230813"/>
          <p14:tracePt t="99638" x="9650413" y="5243513"/>
          <p14:tracePt t="99645" x="9637713" y="5243513"/>
          <p14:tracePt t="99652" x="9626600" y="5256213"/>
          <p14:tracePt t="99665" x="9613900" y="5268913"/>
          <p14:tracePt t="99672" x="9613900" y="5281613"/>
          <p14:tracePt t="99687" x="9601200" y="5281613"/>
          <p14:tracePt t="99695" x="9601200" y="5294313"/>
          <p14:tracePt t="99700" x="9588500" y="5294313"/>
          <p14:tracePt t="99714" x="9588500" y="5305425"/>
          <p14:tracePt t="99729" x="9575800" y="5305425"/>
          <p14:tracePt t="99736" x="9575800" y="5318125"/>
          <p14:tracePt t="102815" x="9563100" y="5318125"/>
          <p14:tracePt t="102821" x="9537700" y="5318125"/>
          <p14:tracePt t="102828" x="9488488" y="5305425"/>
          <p14:tracePt t="102835" x="9350375" y="5256213"/>
          <p14:tracePt t="102845" x="9175750" y="5205413"/>
          <p14:tracePt t="102848" x="9012238" y="5143500"/>
          <p14:tracePt t="102857" x="8850313" y="5068888"/>
          <p14:tracePt t="102863" x="8712200" y="5018088"/>
          <p14:tracePt t="102869" x="8624888" y="4968875"/>
          <p14:tracePt t="102877" x="8524875" y="4930775"/>
          <p14:tracePt t="102882" x="8424863" y="4879975"/>
          <p14:tracePt t="102890" x="8324850" y="4868863"/>
          <p14:tracePt t="102896" x="8261350" y="4843463"/>
          <p14:tracePt t="102913" x="8074025" y="4818063"/>
          <p14:tracePt t="102918" x="7999413" y="4805363"/>
          <p14:tracePt t="102927" x="7910513" y="4792663"/>
          <p14:tracePt t="102931" x="7823200" y="4779963"/>
          <p14:tracePt t="102938" x="7773988" y="4768850"/>
          <p14:tracePt t="102945" x="7710488" y="4756150"/>
          <p14:tracePt t="102951" x="7635875" y="4756150"/>
          <p14:tracePt t="102961" x="7585075" y="4756150"/>
          <p14:tracePt t="102965" x="7535863" y="4743450"/>
          <p14:tracePt t="102973" x="7472363" y="4743450"/>
          <p14:tracePt t="102979" x="7410450" y="4743450"/>
          <p14:tracePt t="102986" x="7385050" y="4743450"/>
          <p14:tracePt t="102995" x="7348538" y="4743450"/>
          <p14:tracePt t="102999" x="7323138" y="4743450"/>
          <p14:tracePt t="103007" x="7310438" y="4743450"/>
          <p14:tracePt t="103020" x="7285038" y="4743450"/>
          <p14:tracePt t="103055" x="7272338" y="4743450"/>
          <p14:tracePt t="103062" x="7272338" y="47561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200" y="304800"/>
            <a:ext cx="10058400" cy="583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dirty="0"/>
              <a:t> </a:t>
            </a:r>
            <a:r>
              <a:rPr lang="en-US" sz="2000" b="1" dirty="0"/>
              <a:t>Asymmetric shape </a:t>
            </a:r>
            <a:r>
              <a:rPr lang="en-US" sz="2000" dirty="0"/>
              <a:t>of the potential energy curve can be noticed.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Degree of asymmetry is a function of the values of the exponent of </a:t>
            </a:r>
            <a:r>
              <a:rPr lang="en-US" sz="2000" b="1" dirty="0"/>
              <a:t>m</a:t>
            </a:r>
            <a:r>
              <a:rPr lang="en-US" sz="2000" dirty="0"/>
              <a:t> and n in equation. 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</a:t>
            </a:r>
            <a:r>
              <a:rPr lang="en-US" sz="2000" b="1" dirty="0"/>
              <a:t>m&lt;n</a:t>
            </a:r>
          </a:p>
          <a:p>
            <a:pPr algn="just">
              <a:buFont typeface="Wingdings" pitchFamily="2" charset="2"/>
              <a:buChar char="Ø"/>
            </a:pPr>
            <a:endParaRPr lang="en-US" sz="2000" b="1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In ionic crystals, m ~1 and n ~ 12, here m = 1 corresponds to coulomb attraction between two point charges.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In molecular crystals, m ~ 6.</a:t>
            </a:r>
          </a:p>
          <a:p>
            <a:pPr algn="just"/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At temperature T</a:t>
            </a:r>
            <a:r>
              <a:rPr lang="en-US" sz="2000" baseline="-25000" dirty="0"/>
              <a:t>1</a:t>
            </a:r>
            <a:r>
              <a:rPr lang="en-US" sz="2000" dirty="0"/>
              <a:t> and energy E</a:t>
            </a:r>
            <a:r>
              <a:rPr lang="en-US" sz="2000" baseline="-25000" dirty="0"/>
              <a:t>1</a:t>
            </a:r>
            <a:r>
              <a:rPr lang="en-US" sz="2000" dirty="0"/>
              <a:t>, the r oscillates from r </a:t>
            </a:r>
            <a:r>
              <a:rPr lang="en-US" sz="2000" baseline="-25000" dirty="0"/>
              <a:t>1</a:t>
            </a:r>
            <a:r>
              <a:rPr lang="en-US" sz="2000" dirty="0"/>
              <a:t>‘  to r </a:t>
            </a:r>
            <a:r>
              <a:rPr lang="en-US" sz="2000" baseline="-25000" dirty="0"/>
              <a:t>1</a:t>
            </a:r>
            <a:r>
              <a:rPr lang="en-US" sz="2000" dirty="0"/>
              <a:t>“. </a:t>
            </a:r>
          </a:p>
          <a:p>
            <a:pPr algn="just"/>
            <a:r>
              <a:rPr lang="en-US" sz="2000" dirty="0"/>
              <a:t> r </a:t>
            </a:r>
            <a:r>
              <a:rPr lang="en-US" sz="2000" baseline="-25000" dirty="0"/>
              <a:t>1 </a:t>
            </a:r>
            <a:r>
              <a:rPr lang="en-US" sz="2000" dirty="0"/>
              <a:t> = (r </a:t>
            </a:r>
            <a:r>
              <a:rPr lang="en-US" sz="2000" baseline="-25000" dirty="0"/>
              <a:t>1</a:t>
            </a:r>
            <a:r>
              <a:rPr lang="en-US" sz="2000" dirty="0"/>
              <a:t>‘ + r </a:t>
            </a:r>
            <a:r>
              <a:rPr lang="en-US" sz="2000" baseline="-25000" dirty="0"/>
              <a:t>1</a:t>
            </a:r>
            <a:r>
              <a:rPr lang="en-US" sz="2000" dirty="0"/>
              <a:t>“)/2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baseline="-25000" dirty="0"/>
              <a:t> </a:t>
            </a:r>
            <a:r>
              <a:rPr lang="en-US" sz="2000" dirty="0"/>
              <a:t>At temperature T</a:t>
            </a:r>
            <a:r>
              <a:rPr lang="en-US" sz="2000" baseline="-25000" dirty="0"/>
              <a:t>2</a:t>
            </a:r>
            <a:r>
              <a:rPr lang="en-US" sz="2000" dirty="0"/>
              <a:t> &gt; T</a:t>
            </a:r>
            <a:r>
              <a:rPr lang="en-US" sz="2000" baseline="-25000" dirty="0"/>
              <a:t>1</a:t>
            </a:r>
            <a:r>
              <a:rPr lang="en-US" sz="2000" dirty="0"/>
              <a:t>  and energy E</a:t>
            </a:r>
            <a:r>
              <a:rPr lang="en-US" sz="2000" baseline="-25000" dirty="0"/>
              <a:t>2 </a:t>
            </a:r>
            <a:r>
              <a:rPr lang="en-US" sz="2000" dirty="0"/>
              <a:t>, r oscillates from r </a:t>
            </a:r>
            <a:r>
              <a:rPr lang="en-US" sz="2000" baseline="-25000" dirty="0"/>
              <a:t>2</a:t>
            </a:r>
            <a:r>
              <a:rPr lang="en-US" sz="2000" dirty="0"/>
              <a:t>‘  to r </a:t>
            </a:r>
            <a:r>
              <a:rPr lang="en-US" sz="2000" baseline="-25000" dirty="0"/>
              <a:t>2</a:t>
            </a:r>
            <a:r>
              <a:rPr lang="en-US" sz="2000" dirty="0"/>
              <a:t>“. </a:t>
            </a:r>
          </a:p>
          <a:p>
            <a:pPr algn="just"/>
            <a:r>
              <a:rPr lang="en-US" sz="2000" dirty="0"/>
              <a:t> r</a:t>
            </a:r>
            <a:r>
              <a:rPr lang="en-US" sz="2000" baseline="-25000" dirty="0"/>
              <a:t>2 </a:t>
            </a:r>
            <a:r>
              <a:rPr lang="en-US" sz="2000" dirty="0"/>
              <a:t> = (r </a:t>
            </a:r>
            <a:r>
              <a:rPr lang="en-US" sz="2000" baseline="-25000" dirty="0"/>
              <a:t>2</a:t>
            </a:r>
            <a:r>
              <a:rPr lang="en-US" sz="2000" dirty="0"/>
              <a:t>‘  + r </a:t>
            </a:r>
            <a:r>
              <a:rPr lang="en-US" sz="2000" baseline="-25000" dirty="0"/>
              <a:t>2</a:t>
            </a:r>
            <a:r>
              <a:rPr lang="en-US" sz="2000" dirty="0"/>
              <a:t>“)/2 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/>
          </a:p>
          <a:p>
            <a:pPr algn="just">
              <a:buFont typeface="Wingdings" pitchFamily="2" charset="2"/>
              <a:buChar char="Ø"/>
            </a:pPr>
            <a:r>
              <a:rPr lang="en-US" sz="2000" dirty="0"/>
              <a:t> At T</a:t>
            </a:r>
            <a:r>
              <a:rPr lang="en-US" sz="2000" baseline="-25000" dirty="0"/>
              <a:t>2</a:t>
            </a:r>
            <a:r>
              <a:rPr lang="en-US" sz="2000" dirty="0"/>
              <a:t>, r</a:t>
            </a:r>
            <a:r>
              <a:rPr lang="en-US" sz="2000" baseline="-25000" dirty="0"/>
              <a:t>2</a:t>
            </a:r>
            <a:r>
              <a:rPr lang="en-US" sz="2000" dirty="0"/>
              <a:t>&gt;r</a:t>
            </a:r>
            <a:r>
              <a:rPr lang="en-US" sz="2000" baseline="-25000" dirty="0"/>
              <a:t>1  </a:t>
            </a:r>
            <a:r>
              <a:rPr lang="en-US" sz="2000" dirty="0"/>
              <a:t> leads to thermal expansion.</a:t>
            </a:r>
          </a:p>
          <a:p>
            <a:pPr algn="just">
              <a:buFont typeface="Arial" pitchFamily="34" charset="0"/>
              <a:buChar char="•"/>
            </a:pPr>
            <a:endParaRPr lang="en-US" sz="2000" baseline="-25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3</a:t>
            </a:fld>
            <a:endParaRPr lang="en-IN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513C5E-9D59-4796-B445-551D18047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32"/>
    </mc:Choice>
    <mc:Fallback xmlns="">
      <p:transition spd="slow" advTm="57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26" x="7146925" y="4718050"/>
          <p14:tracePt t="1535" x="6946900" y="4643438"/>
          <p14:tracePt t="1541" x="6634163" y="4467225"/>
          <p14:tracePt t="1547" x="6446838" y="4367213"/>
          <p14:tracePt t="1554" x="6321425" y="4305300"/>
          <p14:tracePt t="1562" x="6134100" y="4217988"/>
          <p14:tracePt t="1567" x="6008688" y="4141788"/>
          <p14:tracePt t="1575" x="5895975" y="4117975"/>
          <p14:tracePt t="1582" x="5783263" y="4054475"/>
          <p14:tracePt t="1588" x="5645150" y="4017963"/>
          <p14:tracePt t="1595" x="5519738" y="3979863"/>
          <p14:tracePt t="1602" x="5407025" y="3941763"/>
          <p14:tracePt t="1611" x="5245100" y="3892550"/>
          <p14:tracePt t="1615" x="5132388" y="3879850"/>
          <p14:tracePt t="1623" x="5019675" y="3841750"/>
          <p14:tracePt t="1629" x="4906963" y="3792538"/>
          <p14:tracePt t="1636" x="4781550" y="3754438"/>
          <p14:tracePt t="1644" x="4668838" y="3741738"/>
          <p14:tracePt t="1650" x="4556125" y="3716338"/>
          <p14:tracePt t="1656" x="4456113" y="3703638"/>
          <p14:tracePt t="1663" x="4368800" y="3679825"/>
          <p14:tracePt t="1672" x="4268788" y="3667125"/>
          <p14:tracePt t="1678" x="4181475" y="3629025"/>
          <p14:tracePt t="1684" x="4105275" y="3616325"/>
          <p14:tracePt t="1692" x="4017963" y="3616325"/>
          <p14:tracePt t="1698" x="3979863" y="3603625"/>
          <p14:tracePt t="1706" x="3917950" y="3590925"/>
          <p14:tracePt t="1711" x="3867150" y="3590925"/>
          <p14:tracePt t="1720" x="3830638" y="3590925"/>
          <p14:tracePt t="1727" x="3792538" y="3590925"/>
          <p14:tracePt t="1732" x="3767138" y="3590925"/>
          <p14:tracePt t="1740" x="3730625" y="3590925"/>
          <p14:tracePt t="1746" x="3717925" y="3590925"/>
          <p14:tracePt t="1754" x="3705225" y="3590925"/>
          <p14:tracePt t="1761" x="3692525" y="3590925"/>
          <p14:tracePt t="1773" x="3679825" y="3590925"/>
          <p14:tracePt t="1780" x="3667125" y="3590925"/>
          <p14:tracePt t="1801" x="3667125" y="3603625"/>
          <p14:tracePt t="1808" x="3654425" y="3603625"/>
          <p14:tracePt t="1828" x="3643313" y="3603625"/>
          <p14:tracePt t="2117" x="3405188" y="3579813"/>
          <p14:tracePt t="2124" x="3205163" y="3554413"/>
          <p14:tracePt t="2131" x="3016250" y="3516313"/>
          <p14:tracePt t="2138" x="2841625" y="3490913"/>
          <p14:tracePt t="2144" x="2728913" y="3479800"/>
          <p14:tracePt t="2152" x="2654300" y="3479800"/>
          <p14:tracePt t="2160" x="2541588" y="3479800"/>
          <p14:tracePt t="2165" x="2428875" y="3479800"/>
          <p14:tracePt t="2172" x="2365375" y="3479800"/>
          <p14:tracePt t="2180" x="2252663" y="3490913"/>
          <p14:tracePt t="2186" x="2152650" y="3503613"/>
          <p14:tracePt t="2194" x="2090738" y="3503613"/>
          <p14:tracePt t="2199" x="2039938" y="3541713"/>
          <p14:tracePt t="2206" x="1978025" y="3554413"/>
          <p14:tracePt t="2213" x="1952625" y="3554413"/>
          <p14:tracePt t="2220" x="1939925" y="3554413"/>
          <p14:tracePt t="2227" x="1927225" y="3567113"/>
          <p14:tracePt t="2243" x="1914525" y="3567113"/>
          <p14:tracePt t="2277" x="1903413" y="3567113"/>
          <p14:tracePt t="2296" x="1903413" y="3579813"/>
          <p14:tracePt t="2316" x="1890713" y="3579813"/>
          <p14:tracePt t="2337" x="1890713" y="3590925"/>
          <p14:tracePt t="2345" x="1878013" y="3590925"/>
          <p14:tracePt t="2385" x="1865313" y="3590925"/>
          <p14:tracePt t="2426" x="1852613" y="3590925"/>
          <p14:tracePt t="3753" x="1865313" y="3590925"/>
          <p14:tracePt t="6344" x="1865313" y="3603625"/>
          <p14:tracePt t="6357" x="1852613" y="3616325"/>
          <p14:tracePt t="6364" x="1852613" y="3629025"/>
          <p14:tracePt t="6370" x="1852613" y="3641725"/>
          <p14:tracePt t="6378" x="1839913" y="3654425"/>
          <p14:tracePt t="6384" x="1827213" y="3692525"/>
          <p14:tracePt t="6392" x="1827213" y="3703638"/>
          <p14:tracePt t="6397" x="1814513" y="3716338"/>
          <p14:tracePt t="6405" x="1814513" y="3729038"/>
          <p14:tracePt t="6412" x="1801813" y="3767138"/>
          <p14:tracePt t="6418" x="1790700" y="3792538"/>
          <p14:tracePt t="6424" x="1790700" y="3803650"/>
          <p14:tracePt t="6431" x="1778000" y="3829050"/>
          <p14:tracePt t="6438" x="1778000" y="3841750"/>
          <p14:tracePt t="6446" x="1765300" y="3854450"/>
          <p14:tracePt t="6452" x="1765300" y="3867150"/>
          <p14:tracePt t="6461" x="1752600" y="3867150"/>
          <p14:tracePt t="6467" x="1752600" y="3879850"/>
          <p14:tracePt t="6486" x="1752600" y="3892550"/>
          <p14:tracePt t="6501" x="1752600" y="3905250"/>
          <p14:tracePt t="6528" x="1765300" y="3905250"/>
          <p14:tracePt t="6535" x="1765300" y="3916363"/>
          <p14:tracePt t="6543" x="1778000" y="3916363"/>
          <p14:tracePt t="6549" x="1790700" y="3916363"/>
          <p14:tracePt t="6555" x="1814513" y="3916363"/>
          <p14:tracePt t="6563" x="1839913" y="3929063"/>
          <p14:tracePt t="6569" x="1865313" y="3929063"/>
          <p14:tracePt t="6577" x="1914525" y="3941763"/>
          <p14:tracePt t="6583" x="1965325" y="3941763"/>
          <p14:tracePt t="6590" x="2078038" y="3954463"/>
          <p14:tracePt t="6597" x="2165350" y="3967163"/>
          <p14:tracePt t="6604" x="2265363" y="3979863"/>
          <p14:tracePt t="6611" x="2339975" y="3992563"/>
          <p14:tracePt t="6617" x="2403475" y="4005263"/>
          <p14:tracePt t="6624" x="2452688" y="4005263"/>
          <p14:tracePt t="6631" x="2516188" y="4017963"/>
          <p14:tracePt t="6638" x="2554288" y="4017963"/>
          <p14:tracePt t="6645" x="2641600" y="4029075"/>
          <p14:tracePt t="6652" x="2678113" y="4029075"/>
          <p14:tracePt t="6657" x="2703513" y="4029075"/>
          <p14:tracePt t="6665" x="2716213" y="4029075"/>
          <p14:tracePt t="6672" x="2741613" y="4029075"/>
          <p14:tracePt t="6679" x="2767013" y="4029075"/>
          <p14:tracePt t="6686" x="2790825" y="4029075"/>
          <p14:tracePt t="6698" x="2803525" y="4029075"/>
          <p14:tracePt t="6699" x="2828925" y="4029075"/>
          <p14:tracePt t="6707" x="2841625" y="4029075"/>
          <p14:tracePt t="6713" x="2854325" y="4029075"/>
          <p14:tracePt t="6721" x="2879725" y="4029075"/>
          <p14:tracePt t="6735" x="2890838" y="4029075"/>
          <p14:tracePt t="6742" x="2903538" y="4029075"/>
          <p14:tracePt t="6755" x="2916238" y="4029075"/>
          <p14:tracePt t="6769" x="2928938" y="4029075"/>
          <p14:tracePt t="6777" x="2941638" y="4029075"/>
          <p14:tracePt t="6789" x="2954338" y="4029075"/>
          <p14:tracePt t="6804" x="2967038" y="4029075"/>
          <p14:tracePt t="6811" x="2979738" y="4029075"/>
          <p14:tracePt t="6825" x="2992438" y="4029075"/>
          <p14:tracePt t="6830" x="3003550" y="4029075"/>
          <p14:tracePt t="6844" x="3016250" y="4029075"/>
          <p14:tracePt t="6852" x="3028950" y="4029075"/>
          <p14:tracePt t="6857" x="3041650" y="4029075"/>
          <p14:tracePt t="6865" x="3054350" y="4029075"/>
          <p14:tracePt t="6879" x="3067050" y="4029075"/>
          <p14:tracePt t="6885" x="3079750" y="4029075"/>
          <p14:tracePt t="6892" x="3092450" y="4029075"/>
          <p14:tracePt t="6899" x="3103563" y="4029075"/>
          <p14:tracePt t="6906" x="3128963" y="4029075"/>
          <p14:tracePt t="6913" x="3141663" y="4029075"/>
          <p14:tracePt t="6920" x="3167063" y="4029075"/>
          <p14:tracePt t="6928" x="3179763" y="4029075"/>
          <p14:tracePt t="6934" x="3192463" y="4029075"/>
          <p14:tracePt t="6941" x="3205163" y="4029075"/>
          <p14:tracePt t="6947" x="3216275" y="4029075"/>
          <p14:tracePt t="6954" x="3254375" y="4029075"/>
          <p14:tracePt t="6961" x="3279775" y="4017963"/>
          <p14:tracePt t="6967" x="3328988" y="4005263"/>
          <p14:tracePt t="6975" x="3367088" y="4005263"/>
          <p14:tracePt t="6981" x="3392488" y="4005263"/>
          <p14:tracePt t="6988" x="3417888" y="3992563"/>
          <p14:tracePt t="6996" x="3467100" y="3979863"/>
          <p14:tracePt t="7001" x="3479800" y="3979863"/>
          <p14:tracePt t="7010" x="3530600" y="3979863"/>
          <p14:tracePt t="7015" x="3541713" y="3979863"/>
          <p14:tracePt t="7022" x="3567113" y="3979863"/>
          <p14:tracePt t="7029" x="3592513" y="3967163"/>
          <p14:tracePt t="7035" x="3605213" y="3967163"/>
          <p14:tracePt t="7045" x="3617913" y="3967163"/>
          <p14:tracePt t="7050" x="3630613" y="3967163"/>
          <p14:tracePt t="7056" x="3643313" y="3967163"/>
          <p14:tracePt t="7071" x="3654425" y="3967163"/>
          <p14:tracePt t="7085" x="3667125" y="3967163"/>
          <p14:tracePt t="7098" x="3679825" y="3967163"/>
          <p14:tracePt t="7112" x="3692525" y="3967163"/>
          <p14:tracePt t="7147" x="3705225" y="3967163"/>
          <p14:tracePt t="7167" x="3717925" y="3967163"/>
          <p14:tracePt t="8274" x="3730625" y="3967163"/>
          <p14:tracePt t="8279" x="3743325" y="3967163"/>
          <p14:tracePt t="8286" x="3756025" y="3967163"/>
          <p14:tracePt t="8295" x="3767138" y="3967163"/>
          <p14:tracePt t="8301" x="3779838" y="3967163"/>
          <p14:tracePt t="8307" x="3792538" y="3967163"/>
          <p14:tracePt t="8314" x="3817938" y="3954463"/>
          <p14:tracePt t="8322" x="3830638" y="3954463"/>
          <p14:tracePt t="8329" x="3867150" y="3954463"/>
          <p14:tracePt t="8335" x="3892550" y="3954463"/>
          <p14:tracePt t="8342" x="3930650" y="3941763"/>
          <p14:tracePt t="8348" x="3968750" y="3941763"/>
          <p14:tracePt t="8356" x="4005263" y="3929063"/>
          <p14:tracePt t="8362" x="4043363" y="3929063"/>
          <p14:tracePt t="8370" x="4092575" y="3929063"/>
          <p14:tracePt t="8378" x="4117975" y="3929063"/>
          <p14:tracePt t="8383" x="4143375" y="3916363"/>
          <p14:tracePt t="8390" x="4156075" y="3916363"/>
          <p14:tracePt t="8396" x="4181475" y="3916363"/>
          <p14:tracePt t="8403" x="4205288" y="3916363"/>
          <p14:tracePt t="8412" x="4217988" y="3916363"/>
          <p14:tracePt t="8417" x="4230688" y="3916363"/>
          <p14:tracePt t="8424" x="4243388" y="3916363"/>
          <p14:tracePt t="8430" x="4256088" y="3916363"/>
          <p14:tracePt t="8439" x="4268788" y="3916363"/>
          <p14:tracePt t="8445" x="4281488" y="3916363"/>
          <p14:tracePt t="8452" x="4294188" y="3916363"/>
          <p14:tracePt t="8460" x="4318000" y="3916363"/>
          <p14:tracePt t="8473" x="4343400" y="3916363"/>
          <p14:tracePt t="8479" x="4356100" y="3916363"/>
          <p14:tracePt t="8486" x="4368800" y="3916363"/>
          <p14:tracePt t="8495" x="4381500" y="3916363"/>
          <p14:tracePt t="8499" x="4406900" y="3916363"/>
          <p14:tracePt t="8506" x="4418013" y="3916363"/>
          <p14:tracePt t="8514" x="4430713" y="3916363"/>
          <p14:tracePt t="8521" x="4443413" y="3916363"/>
          <p14:tracePt t="8528" x="4456113" y="3916363"/>
          <p14:tracePt t="8535" x="4481513" y="3905250"/>
          <p14:tracePt t="8540" x="4494213" y="3905250"/>
          <p14:tracePt t="8548" x="4518025" y="3905250"/>
          <p14:tracePt t="8554" x="4530725" y="3905250"/>
          <p14:tracePt t="8561" x="4556125" y="3905250"/>
          <p14:tracePt t="8568" x="4568825" y="3905250"/>
          <p14:tracePt t="8577" x="4581525" y="3905250"/>
          <p14:tracePt t="8582" x="4619625" y="3905250"/>
          <p14:tracePt t="8589" x="4630738" y="3905250"/>
          <p14:tracePt t="8596" x="4656138" y="3905250"/>
          <p14:tracePt t="8602" x="4681538" y="3905250"/>
          <p14:tracePt t="8611" x="4719638" y="3905250"/>
          <p14:tracePt t="8616" x="4768850" y="3905250"/>
          <p14:tracePt t="8624" x="4843463" y="3905250"/>
          <p14:tracePt t="8630" x="4906963" y="3905250"/>
          <p14:tracePt t="8636" x="4956175" y="3905250"/>
          <p14:tracePt t="8646" x="4994275" y="3905250"/>
          <p14:tracePt t="8651" x="5045075" y="3905250"/>
          <p14:tracePt t="8657" x="5081588" y="3905250"/>
          <p14:tracePt t="8664" x="5106988" y="3905250"/>
          <p14:tracePt t="8672" x="5145088" y="3905250"/>
          <p14:tracePt t="8678" x="5170488" y="3905250"/>
          <p14:tracePt t="8685" x="5194300" y="3905250"/>
          <p14:tracePt t="8692" x="5232400" y="3916363"/>
          <p14:tracePt t="8698" x="5257800" y="3916363"/>
          <p14:tracePt t="8706" x="5270500" y="3916363"/>
          <p14:tracePt t="8713" x="5307013" y="3916363"/>
          <p14:tracePt t="8719" x="5319713" y="3916363"/>
          <p14:tracePt t="8726" x="5345113" y="3916363"/>
          <p14:tracePt t="8734" x="5370513" y="3916363"/>
          <p14:tracePt t="8741" x="5394325" y="3916363"/>
          <p14:tracePt t="8747" x="5419725" y="3916363"/>
          <p14:tracePt t="8754" x="5445125" y="3916363"/>
          <p14:tracePt t="8762" x="5483225" y="3916363"/>
          <p14:tracePt t="8767" x="5507038" y="3916363"/>
          <p14:tracePt t="8774" x="5532438" y="3929063"/>
          <p14:tracePt t="8781" x="5595938" y="3929063"/>
          <p14:tracePt t="8789" x="5632450" y="3929063"/>
          <p14:tracePt t="8795" x="5683250" y="3941763"/>
          <p14:tracePt t="8802" x="5745163" y="3954463"/>
          <p14:tracePt t="8811" x="5808663" y="3954463"/>
          <p14:tracePt t="8815" x="5883275" y="3954463"/>
          <p14:tracePt t="8823" x="5921375" y="3954463"/>
          <p14:tracePt t="8829" x="5983288" y="3954463"/>
          <p14:tracePt t="8836" x="5995988" y="3954463"/>
          <p14:tracePt t="8845" x="6034088" y="3954463"/>
          <p14:tracePt t="8851" x="6045200" y="3954463"/>
          <p14:tracePt t="8856" x="6057900" y="3954463"/>
          <p14:tracePt t="8864" x="6070600" y="3954463"/>
          <p14:tracePt t="8872" x="6083300" y="3954463"/>
          <p14:tracePt t="8878" x="6108700" y="3941763"/>
          <p14:tracePt t="8884" x="6121400" y="3941763"/>
          <p14:tracePt t="8892" x="6134100" y="3941763"/>
          <p14:tracePt t="8898" x="6146800" y="3941763"/>
          <p14:tracePt t="8905" x="6157913" y="3941763"/>
          <p14:tracePt t="8912" x="6170613" y="3941763"/>
          <p14:tracePt t="8920" x="6183313" y="3941763"/>
          <p14:tracePt t="8926" x="6196013" y="3941763"/>
          <p14:tracePt t="8940" x="6208713" y="3941763"/>
          <p14:tracePt t="8946" x="6221413" y="3941763"/>
          <p14:tracePt t="8967" x="6234113" y="3941763"/>
          <p14:tracePt t="8988" x="6246813" y="3941763"/>
          <p14:tracePt t="9002" x="6246813" y="3929063"/>
          <p14:tracePt t="9009" x="6259513" y="3929063"/>
          <p14:tracePt t="9036" x="6270625" y="3929063"/>
          <p14:tracePt t="9056" x="6283325" y="3929063"/>
          <p14:tracePt t="9490" x="6308725" y="3929063"/>
          <p14:tracePt t="9496" x="6346825" y="3916363"/>
          <p14:tracePt t="9502" x="6370638" y="3916363"/>
          <p14:tracePt t="9511" x="6396038" y="3916363"/>
          <p14:tracePt t="9516" x="6408738" y="3916363"/>
          <p14:tracePt t="9523" x="6421438" y="3916363"/>
          <p14:tracePt t="9530" x="6434138" y="3916363"/>
          <p14:tracePt t="9536" x="6446838" y="3916363"/>
          <p14:tracePt t="9552" x="6459538" y="3916363"/>
          <p14:tracePt t="9565" x="6472238" y="3916363"/>
          <p14:tracePt t="9579" x="6483350" y="3916363"/>
          <p14:tracePt t="9599" x="6496050" y="3916363"/>
          <p14:tracePt t="9620" x="6508750" y="3916363"/>
          <p14:tracePt t="9641" x="6521450" y="3916363"/>
          <p14:tracePt t="9661" x="6534150" y="3916363"/>
          <p14:tracePt t="9675" x="6546850" y="3916363"/>
          <p14:tracePt t="9689" x="6559550" y="3916363"/>
          <p14:tracePt t="9702" x="6572250" y="3916363"/>
          <p14:tracePt t="9709" x="6584950" y="3916363"/>
          <p14:tracePt t="9715" x="6608763" y="3916363"/>
          <p14:tracePt t="9724" x="6621463" y="3916363"/>
          <p14:tracePt t="9729" x="6646863" y="3916363"/>
          <p14:tracePt t="9736" x="6659563" y="3929063"/>
          <p14:tracePt t="9745" x="6684963" y="3929063"/>
          <p14:tracePt t="9750" x="6696075" y="3929063"/>
          <p14:tracePt t="9756" x="6708775" y="3941763"/>
          <p14:tracePt t="9764" x="6734175" y="3941763"/>
          <p14:tracePt t="9772" x="6746875" y="3941763"/>
          <p14:tracePt t="9778" x="6759575" y="3954463"/>
          <p14:tracePt t="9784" x="6772275" y="3954463"/>
          <p14:tracePt t="9792" x="6784975" y="3954463"/>
          <p14:tracePt t="9798" x="6797675" y="3954463"/>
          <p14:tracePt t="9812" x="6808788" y="3954463"/>
          <p14:tracePt t="9819" x="6821488" y="3967163"/>
          <p14:tracePt t="9832" x="6834188" y="3967163"/>
          <p14:tracePt t="9840" x="6846888" y="3967163"/>
          <p14:tracePt t="9846" x="6859588" y="3967163"/>
          <p14:tracePt t="9862" x="6872288" y="3967163"/>
          <p14:tracePt t="9876" x="6884988" y="3967163"/>
          <p14:tracePt t="9881" x="6897688" y="3979863"/>
          <p14:tracePt t="9895" x="6910388" y="3979863"/>
          <p14:tracePt t="9909" x="6921500" y="3979863"/>
          <p14:tracePt t="9922" x="6934200" y="3979863"/>
          <p14:tracePt t="9936" x="6946900" y="3979863"/>
          <p14:tracePt t="9950" x="6959600" y="3979863"/>
          <p14:tracePt t="9971" x="6985000" y="3979863"/>
          <p14:tracePt t="10018" x="6997700" y="3979863"/>
          <p14:tracePt t="10115" x="6997700" y="3967163"/>
          <p14:tracePt t="10156" x="6997700" y="3954463"/>
          <p14:tracePt t="10197" x="7010400" y="3954463"/>
          <p14:tracePt t="10204" x="7034213" y="3954463"/>
          <p14:tracePt t="10211" x="7046913" y="3967163"/>
          <p14:tracePt t="10216" x="7110413" y="3979863"/>
          <p14:tracePt t="10225" x="7185025" y="3992563"/>
          <p14:tracePt t="10230" x="7246938" y="4005263"/>
          <p14:tracePt t="10238" x="7310438" y="4017963"/>
          <p14:tracePt t="10247" x="7372350" y="4029075"/>
          <p14:tracePt t="10252" x="7435850" y="4029075"/>
          <p14:tracePt t="10259" x="7485063" y="4041775"/>
          <p14:tracePt t="10265" x="7523163" y="4041775"/>
          <p14:tracePt t="10273" x="7572375" y="4054475"/>
          <p14:tracePt t="10279" x="7585075" y="4054475"/>
          <p14:tracePt t="10286" x="7597775" y="4054475"/>
          <p14:tracePt t="10296" x="7623175" y="4054475"/>
          <p14:tracePt t="10307" x="7635875" y="4054475"/>
          <p14:tracePt t="10314" x="7661275" y="4067175"/>
          <p14:tracePt t="10321" x="7673975" y="4067175"/>
          <p14:tracePt t="10328" x="7685088" y="4067175"/>
          <p14:tracePt t="10334" x="7697788" y="4067175"/>
          <p14:tracePt t="10342" x="7710488" y="4067175"/>
          <p14:tracePt t="10355" x="7723188" y="4067175"/>
          <p14:tracePt t="10369" x="7735888" y="4067175"/>
          <p14:tracePt t="10390" x="7761288" y="4067175"/>
          <p14:tracePt t="10397" x="7773988" y="4067175"/>
          <p14:tracePt t="10402" x="7785100" y="4067175"/>
          <p14:tracePt t="10412" x="7797800" y="4067175"/>
          <p14:tracePt t="10416" x="7810500" y="4067175"/>
          <p14:tracePt t="10425" x="7835900" y="4054475"/>
          <p14:tracePt t="10431" x="7861300" y="4054475"/>
          <p14:tracePt t="10437" x="7874000" y="4054475"/>
          <p14:tracePt t="10445" x="7886700" y="4041775"/>
          <p14:tracePt t="10452" x="7897813" y="4041775"/>
          <p14:tracePt t="10459" x="7923213" y="4029075"/>
          <p14:tracePt t="10464" x="7935913" y="4017963"/>
          <p14:tracePt t="10472" x="7948613" y="4017963"/>
          <p14:tracePt t="10486" x="7961313" y="4017963"/>
          <p14:tracePt t="10499" x="7974013" y="4005263"/>
          <p14:tracePt t="10520" x="7986713" y="4005263"/>
          <p14:tracePt t="10527" x="7999413" y="4005263"/>
          <p14:tracePt t="10547" x="7999413" y="3992563"/>
          <p14:tracePt t="10554" x="8010525" y="3992563"/>
          <p14:tracePt t="10575" x="8010525" y="3979863"/>
          <p14:tracePt t="10582" x="8023225" y="3967163"/>
          <p14:tracePt t="10602" x="8023225" y="3954463"/>
          <p14:tracePt t="10636" x="8023225" y="3941763"/>
          <p14:tracePt t="10650" x="8023225" y="3929063"/>
          <p14:tracePt t="10664" x="8035925" y="3916363"/>
          <p14:tracePt t="10692" x="8035925" y="3905250"/>
          <p14:tracePt t="10734" x="8035925" y="3892550"/>
          <p14:tracePt t="10802" x="8035925" y="3879850"/>
          <p14:tracePt t="11077" x="8035925" y="3892550"/>
          <p14:tracePt t="11125" x="8035925" y="3905250"/>
          <p14:tracePt t="11166" x="8035925" y="3916363"/>
          <p14:tracePt t="11468" x="8023225" y="3916363"/>
          <p14:tracePt t="11558" x="8023225" y="3929063"/>
          <p14:tracePt t="12059" x="8023225" y="3941763"/>
          <p14:tracePt t="12149" x="8010525" y="3941763"/>
          <p14:tracePt t="12341" x="7999413" y="3941763"/>
          <p14:tracePt t="12356" x="7999413" y="3954463"/>
          <p14:tracePt t="12389" x="7986713" y="3954463"/>
          <p14:tracePt t="12423" x="7974013" y="3954463"/>
          <p14:tracePt t="12430" x="7974013" y="3967163"/>
          <p14:tracePt t="12457" x="7961313" y="3967163"/>
          <p14:tracePt t="12478" x="7948613" y="3967163"/>
          <p14:tracePt t="12492" x="7948613" y="3979863"/>
          <p14:tracePt t="12498" x="7935913" y="3979863"/>
          <p14:tracePt t="12520" x="7923213" y="3992563"/>
          <p14:tracePt t="12525" x="7910513" y="3992563"/>
          <p14:tracePt t="12532" x="7897813" y="3992563"/>
          <p14:tracePt t="12546" x="7886700" y="3992563"/>
          <p14:tracePt t="12555" x="7874000" y="3992563"/>
          <p14:tracePt t="12561" x="7861300" y="4005263"/>
          <p14:tracePt t="12567" x="7848600" y="4005263"/>
          <p14:tracePt t="12581" x="7835900" y="4005263"/>
          <p14:tracePt t="12588" x="7810500" y="4017963"/>
          <p14:tracePt t="12596" x="7785100" y="4017963"/>
          <p14:tracePt t="12602" x="7761288" y="4017963"/>
          <p14:tracePt t="12608" x="7735888" y="4029075"/>
          <p14:tracePt t="12615" x="7710488" y="4029075"/>
          <p14:tracePt t="12621" x="7673975" y="4041775"/>
          <p14:tracePt t="12630" x="7648575" y="4041775"/>
          <p14:tracePt t="12636" x="7610475" y="4041775"/>
          <p14:tracePt t="12645" x="7597775" y="4054475"/>
          <p14:tracePt t="12650" x="7572375" y="4054475"/>
          <p14:tracePt t="12656" x="7535863" y="4054475"/>
          <p14:tracePt t="12663" x="7523163" y="4067175"/>
          <p14:tracePt t="12670" x="7510463" y="4067175"/>
          <p14:tracePt t="12679" x="7485063" y="4079875"/>
          <p14:tracePt t="12683" x="7459663" y="4079875"/>
          <p14:tracePt t="12691" x="7423150" y="4079875"/>
          <p14:tracePt t="12698" x="7397750" y="4079875"/>
          <p14:tracePt t="12704" x="7372350" y="4079875"/>
          <p14:tracePt t="12712" x="7335838" y="4079875"/>
          <p14:tracePt t="12719" x="7310438" y="4092575"/>
          <p14:tracePt t="12727" x="7272338" y="4092575"/>
          <p14:tracePt t="12731" x="7223125" y="4092575"/>
          <p14:tracePt t="12739" x="7185025" y="4092575"/>
          <p14:tracePt t="12746" x="7159625" y="4092575"/>
          <p14:tracePt t="12753" x="7134225" y="4092575"/>
          <p14:tracePt t="12760" x="7110413" y="4092575"/>
          <p14:tracePt t="12766" x="7085013" y="4092575"/>
          <p14:tracePt t="12780" x="7072313" y="4092575"/>
          <p14:tracePt t="12787" x="7059613" y="4092575"/>
          <p14:tracePt t="12808" x="7046913" y="4092575"/>
          <p14:tracePt t="12822" x="7034213" y="4092575"/>
          <p14:tracePt t="12842" x="7021513" y="4092575"/>
          <p14:tracePt t="12856" x="7010400" y="4092575"/>
          <p14:tracePt t="12870" x="6997700" y="4092575"/>
          <p14:tracePt t="12879" x="6985000" y="4092575"/>
          <p14:tracePt t="12884" x="6972300" y="4092575"/>
          <p14:tracePt t="12890" x="6946900" y="4092575"/>
          <p14:tracePt t="12897" x="6934200" y="4092575"/>
          <p14:tracePt t="12904" x="6910388" y="4092575"/>
          <p14:tracePt t="12912" x="6897688" y="4092575"/>
          <p14:tracePt t="12918" x="6884988" y="4092575"/>
          <p14:tracePt t="12926" x="6872288" y="4092575"/>
          <p14:tracePt t="12931" x="6846888" y="4092575"/>
          <p14:tracePt t="12937" x="6821488" y="4079875"/>
          <p14:tracePt t="12946" x="6797675" y="4079875"/>
          <p14:tracePt t="12952" x="6784975" y="4079875"/>
          <p14:tracePt t="12959" x="6759575" y="4079875"/>
          <p14:tracePt t="12965" x="6734175" y="4067175"/>
          <p14:tracePt t="12974" x="6708775" y="4067175"/>
          <p14:tracePt t="12979" x="6696075" y="4054475"/>
          <p14:tracePt t="12986" x="6684963" y="4041775"/>
          <p14:tracePt t="12996" x="6672263" y="4041775"/>
          <p14:tracePt t="13000" x="6646863" y="4041775"/>
          <p14:tracePt t="13006" x="6634163" y="4029075"/>
          <p14:tracePt t="13014" x="6621463" y="4029075"/>
          <p14:tracePt t="13022" x="6608763" y="4029075"/>
          <p14:tracePt t="13029" x="6584950" y="4017963"/>
          <p14:tracePt t="13035" x="6572250" y="4005263"/>
          <p14:tracePt t="13042" x="6559550" y="4005263"/>
          <p14:tracePt t="13048" x="6546850" y="3992563"/>
          <p14:tracePt t="13055" x="6521450" y="3979863"/>
          <p14:tracePt t="13063" x="6472238" y="3967163"/>
          <p14:tracePt t="13069" x="6396038" y="3929063"/>
          <p14:tracePt t="13078" x="6334125" y="3905250"/>
          <p14:tracePt t="13082" x="6296025" y="3892550"/>
          <p14:tracePt t="13090" x="6270625" y="3879850"/>
          <p14:tracePt t="13096" x="6234113" y="3867150"/>
          <p14:tracePt t="13104" x="6208713" y="3854450"/>
          <p14:tracePt t="13112" x="6196013" y="3841750"/>
          <p14:tracePt t="13116" x="6183313" y="3829050"/>
          <p14:tracePt t="13123" x="6157913" y="3829050"/>
          <p14:tracePt t="13131" x="6146800" y="3816350"/>
          <p14:tracePt t="13137" x="6134100" y="3803650"/>
          <p14:tracePt t="13145" x="6108700" y="3792538"/>
          <p14:tracePt t="13152" x="6096000" y="3779838"/>
          <p14:tracePt t="13160" x="6083300" y="3779838"/>
          <p14:tracePt t="13165" x="6057900" y="3767138"/>
          <p14:tracePt t="13172" x="6045200" y="3754438"/>
          <p14:tracePt t="13179" x="6034088" y="3754438"/>
          <p14:tracePt t="13185" x="6021388" y="3741738"/>
          <p14:tracePt t="13192" x="6008688" y="3729038"/>
          <p14:tracePt t="13199" x="5995988" y="3716338"/>
          <p14:tracePt t="13207" x="5983288" y="3703638"/>
          <p14:tracePt t="13213" x="5970588" y="3703638"/>
          <p14:tracePt t="13220" x="5957888" y="3692525"/>
          <p14:tracePt t="13228" x="5932488" y="3692525"/>
          <p14:tracePt t="13233" x="5921375" y="3679825"/>
          <p14:tracePt t="13240" x="5908675" y="3667125"/>
          <p14:tracePt t="13247" x="5895975" y="3654425"/>
          <p14:tracePt t="13254" x="5870575" y="3654425"/>
          <p14:tracePt t="13262" x="5857875" y="3641725"/>
          <p14:tracePt t="13276" x="5832475" y="3629025"/>
          <p14:tracePt t="13282" x="5821363" y="3616325"/>
          <p14:tracePt t="13289" x="5795963" y="3616325"/>
          <p14:tracePt t="13296" x="5783263" y="3603625"/>
          <p14:tracePt t="13302" x="5770563" y="3603625"/>
          <p14:tracePt t="13308" x="5770563" y="3590925"/>
          <p14:tracePt t="13316" x="5757863" y="3590925"/>
          <p14:tracePt t="13323" x="5745163" y="3579813"/>
          <p14:tracePt t="13330" x="5732463" y="3579813"/>
          <p14:tracePt t="13350" x="5719763" y="3579813"/>
          <p14:tracePt t="13372" x="5708650" y="3579813"/>
          <p14:tracePt t="13385" x="5708650" y="3567113"/>
          <p14:tracePt t="13399" x="5695950" y="3567113"/>
          <p14:tracePt t="13419" x="5683250" y="3567113"/>
          <p14:tracePt t="13428" x="5683250" y="3554413"/>
          <p14:tracePt t="13454" x="5670550" y="3554413"/>
          <p14:tracePt t="13496" x="5657850" y="3554413"/>
          <p14:tracePt t="15674" x="5657850" y="3579813"/>
          <p14:tracePt t="15681" x="5683250" y="3667125"/>
          <p14:tracePt t="15688" x="5708650" y="3741738"/>
          <p14:tracePt t="15694" x="5708650" y="3779838"/>
          <p14:tracePt t="15701" x="5732463" y="3841750"/>
          <p14:tracePt t="15707" x="5745163" y="3905250"/>
          <p14:tracePt t="15715" x="5745163" y="3929063"/>
          <p14:tracePt t="15721" x="5770563" y="3954463"/>
          <p14:tracePt t="15729" x="5770563" y="3967163"/>
          <p14:tracePt t="15736" x="5770563" y="3979863"/>
          <p14:tracePt t="15742" x="5770563" y="4005263"/>
          <p14:tracePt t="15763" x="5783263" y="4017963"/>
          <p14:tracePt t="15769" x="5783263" y="4029075"/>
          <p14:tracePt t="15777" x="5783263" y="4041775"/>
          <p14:tracePt t="15783" x="5783263" y="4054475"/>
          <p14:tracePt t="15790" x="5783263" y="4079875"/>
          <p14:tracePt t="15797" x="5795963" y="4105275"/>
          <p14:tracePt t="15804" x="5808663" y="4154488"/>
          <p14:tracePt t="15812" x="5821363" y="4205288"/>
          <p14:tracePt t="15818" x="5845175" y="4279900"/>
          <p14:tracePt t="15825" x="5870575" y="4330700"/>
          <p14:tracePt t="15832" x="5895975" y="4392613"/>
          <p14:tracePt t="15839" x="5932488" y="4467225"/>
          <p14:tracePt t="15846" x="5970588" y="4530725"/>
          <p14:tracePt t="15852" x="6008688" y="4592638"/>
          <p14:tracePt t="15859" x="6057900" y="4643438"/>
          <p14:tracePt t="15865" x="6108700" y="4692650"/>
          <p14:tracePt t="15873" x="6134100" y="4718050"/>
          <p14:tracePt t="15879" x="6157913" y="4756150"/>
          <p14:tracePt t="15886" x="6183313" y="4768850"/>
          <p14:tracePt t="15895" x="6196013" y="4779963"/>
          <p14:tracePt t="15900" x="6208713" y="4779963"/>
          <p14:tracePt t="15907" x="6221413" y="4792663"/>
          <p14:tracePt t="15921" x="6234113" y="4805363"/>
          <p14:tracePt t="15948" x="6246813" y="4805363"/>
          <p14:tracePt t="15996" x="6259513" y="4805363"/>
          <p14:tracePt t="16392" x="6259513" y="4818063"/>
          <p14:tracePt t="16562" x="6246813" y="4818063"/>
          <p14:tracePt t="16568" x="6183313" y="4818063"/>
          <p14:tracePt t="16575" x="6108700" y="4818063"/>
          <p14:tracePt t="16582" x="6045200" y="4818063"/>
          <p14:tracePt t="16589" x="5957888" y="4818063"/>
          <p14:tracePt t="16595" x="5895975" y="4805363"/>
          <p14:tracePt t="16601" x="5821363" y="4805363"/>
          <p14:tracePt t="16612" x="5745163" y="4792663"/>
          <p14:tracePt t="16616" x="5695950" y="4779963"/>
          <p14:tracePt t="16623" x="5645150" y="4768850"/>
          <p14:tracePt t="16630" x="5583238" y="4768850"/>
          <p14:tracePt t="16636" x="5519738" y="4756150"/>
          <p14:tracePt t="16645" x="5470525" y="4743450"/>
          <p14:tracePt t="16651" x="5445125" y="4730750"/>
          <p14:tracePt t="16658" x="5407025" y="4718050"/>
          <p14:tracePt t="16664" x="5370513" y="4705350"/>
          <p14:tracePt t="16671" x="5332413" y="4692650"/>
          <p14:tracePt t="16679" x="5307013" y="4679950"/>
          <p14:tracePt t="16685" x="5294313" y="4667250"/>
          <p14:tracePt t="16692" x="5270500" y="4667250"/>
          <p14:tracePt t="16698" x="5245100" y="4656138"/>
          <p14:tracePt t="16705" x="5232400" y="4656138"/>
          <p14:tracePt t="16713" x="5232400" y="4643438"/>
          <p14:tracePt t="16720" x="5219700" y="4643438"/>
          <p14:tracePt t="16727" x="5207000" y="4643438"/>
          <p14:tracePt t="16733" x="5194300" y="4643438"/>
          <p14:tracePt t="16739" x="5181600" y="4643438"/>
          <p14:tracePt t="16747" x="5157788" y="4630738"/>
          <p14:tracePt t="16755" x="5145088" y="4630738"/>
          <p14:tracePt t="16762" x="5119688" y="4630738"/>
          <p14:tracePt t="16767" x="5106988" y="4630738"/>
          <p14:tracePt t="16775" x="5068888" y="4605338"/>
          <p14:tracePt t="16780" x="5032375" y="4605338"/>
          <p14:tracePt t="16788" x="5006975" y="4592638"/>
          <p14:tracePt t="16796" x="4994275" y="4592638"/>
          <p14:tracePt t="16801" x="4968875" y="4592638"/>
          <p14:tracePt t="16809" x="4956175" y="4567238"/>
          <p14:tracePt t="16814" x="4932363" y="4567238"/>
          <p14:tracePt t="16824" x="4919663" y="4567238"/>
          <p14:tracePt t="16829" x="4894263" y="4554538"/>
          <p14:tracePt t="16835" x="4881563" y="4554538"/>
          <p14:tracePt t="16844" x="4868863" y="4554538"/>
          <p14:tracePt t="16850" x="4856163" y="4554538"/>
          <p14:tracePt t="16857" x="4843463" y="4543425"/>
          <p14:tracePt t="16863" x="4832350" y="4543425"/>
          <p14:tracePt t="16871" x="4806950" y="4530725"/>
          <p14:tracePt t="16878" x="4781550" y="4530725"/>
          <p14:tracePt t="16892" x="4756150" y="4530725"/>
          <p14:tracePt t="16905" x="4743450" y="4530725"/>
          <p14:tracePt t="16912" x="4732338" y="4530725"/>
          <p14:tracePt t="16925" x="4719638" y="4518025"/>
          <p14:tracePt t="16932" x="4706938" y="4518025"/>
          <p14:tracePt t="16946" x="4694238" y="4518025"/>
          <p14:tracePt t="16954" x="4681538" y="4518025"/>
          <p14:tracePt t="16967" x="4668838" y="4518025"/>
          <p14:tracePt t="16980" x="4656138" y="4518025"/>
          <p14:tracePt t="16987" x="4656138" y="4505325"/>
          <p14:tracePt t="16995" x="4643438" y="4505325"/>
          <p14:tracePt t="17002" x="4630738" y="4505325"/>
          <p14:tracePt t="17021" x="4619625" y="4505325"/>
          <p14:tracePt t="17035" x="4606925" y="4505325"/>
          <p14:tracePt t="17055" x="4594225" y="4505325"/>
          <p14:tracePt t="17070" x="4581525" y="4505325"/>
          <p14:tracePt t="17076" x="4568825" y="4505325"/>
          <p14:tracePt t="17091" x="4556125" y="4505325"/>
          <p14:tracePt t="17112" x="4530725" y="4505325"/>
          <p14:tracePt t="17125" x="4518025" y="4518025"/>
          <p14:tracePt t="17146" x="4506913" y="4518025"/>
          <p14:tracePt t="17151" x="4481513" y="4530725"/>
          <p14:tracePt t="17159" x="4468813" y="4530725"/>
          <p14:tracePt t="17165" x="4456113" y="4530725"/>
          <p14:tracePt t="17179" x="4443413" y="4543425"/>
          <p14:tracePt t="17187" x="4430713" y="4543425"/>
          <p14:tracePt t="17207" x="4418013" y="4543425"/>
          <p14:tracePt t="17222" x="4418013" y="4554538"/>
          <p14:tracePt t="17228" x="4406900" y="4554538"/>
          <p14:tracePt t="17242" x="4394200" y="4554538"/>
          <p14:tracePt t="17255" x="4381500" y="4554538"/>
          <p14:tracePt t="17504" x="4217988" y="4567238"/>
          <p14:tracePt t="17510" x="3992563" y="4605338"/>
          <p14:tracePt t="17516" x="3730625" y="4630738"/>
          <p14:tracePt t="17522" x="3579813" y="4656138"/>
          <p14:tracePt t="17530" x="3405188" y="4679950"/>
          <p14:tracePt t="17537" x="3228975" y="4692650"/>
          <p14:tracePt t="17545" x="3041650" y="4718050"/>
          <p14:tracePt t="17552" x="2890838" y="4743450"/>
          <p14:tracePt t="17559" x="2790825" y="4768850"/>
          <p14:tracePt t="17563" x="2641600" y="4805363"/>
          <p14:tracePt t="17570" x="2516188" y="4843463"/>
          <p14:tracePt t="17578" x="2428875" y="4879975"/>
          <p14:tracePt t="17584" x="2365375" y="4892675"/>
          <p14:tracePt t="17592" x="2265363" y="4930775"/>
          <p14:tracePt t="17598" x="2178050" y="4943475"/>
          <p14:tracePt t="17607" x="2090738" y="4956175"/>
          <p14:tracePt t="17612" x="2027238" y="4968875"/>
          <p14:tracePt t="17618" x="1978025" y="4981575"/>
          <p14:tracePt t="17628" x="1890713" y="4981575"/>
          <p14:tracePt t="17632" x="1839913" y="4981575"/>
          <p14:tracePt t="17641" x="1814513" y="4981575"/>
          <p14:tracePt t="17647" x="1801813" y="4981575"/>
          <p14:tracePt t="17653" x="1778000" y="4981575"/>
          <p14:tracePt t="17662" x="1765300" y="4981575"/>
          <p14:tracePt t="17667" x="1739900" y="4992688"/>
          <p14:tracePt t="17681" x="1727200" y="4992688"/>
          <p14:tracePt t="17689" x="1714500" y="4992688"/>
          <p14:tracePt t="17697" x="1701800" y="5005388"/>
          <p14:tracePt t="17708" x="1689100" y="5005388"/>
          <p14:tracePt t="17722" x="1677988" y="5005388"/>
          <p14:tracePt t="17744" x="1665288" y="5005388"/>
          <p14:tracePt t="17757" x="1652588" y="5005388"/>
          <p14:tracePt t="17771" x="1639888" y="5005388"/>
          <p14:tracePt t="17792" x="1627188" y="5005388"/>
          <p14:tracePt t="17797" x="1614488" y="5005388"/>
          <p14:tracePt t="17806" x="1601788" y="4981575"/>
          <p14:tracePt t="17813" x="1565275" y="4956175"/>
          <p14:tracePt t="17818" x="1552575" y="4905375"/>
          <p14:tracePt t="17825" x="1527175" y="4856163"/>
          <p14:tracePt t="17831" x="1514475" y="4768850"/>
          <p14:tracePt t="17841" x="1501775" y="4705350"/>
          <p14:tracePt t="17846" x="1489075" y="4643438"/>
          <p14:tracePt t="17852" x="1489075" y="4592638"/>
          <p14:tracePt t="17862" x="1489075" y="4543425"/>
          <p14:tracePt t="17866" x="1501775" y="4467225"/>
          <p14:tracePt t="17875" x="1514475" y="4367213"/>
          <p14:tracePt t="17881" x="1539875" y="4305300"/>
          <p14:tracePt t="17888" x="1552575" y="4267200"/>
          <p14:tracePt t="17895" x="1565275" y="4241800"/>
          <p14:tracePt t="17900" x="1565275" y="4217988"/>
          <p14:tracePt t="17916" x="1577975" y="4205288"/>
          <p14:tracePt t="17922" x="1577975" y="4192588"/>
          <p14:tracePt t="17935" x="1577975" y="4179888"/>
          <p14:tracePt t="17963" x="1577975" y="4167188"/>
          <p14:tracePt t="17991" x="1577975" y="4154488"/>
          <p14:tracePt t="18012" x="1577975" y="4141788"/>
          <p14:tracePt t="18018" x="1577975" y="4129088"/>
          <p14:tracePt t="18046" x="1577975" y="4117975"/>
          <p14:tracePt t="18072" x="1577975" y="4105275"/>
          <p14:tracePt t="18121" x="1577975" y="4092575"/>
          <p14:tracePt t="18170" x="1577975" y="4079875"/>
          <p14:tracePt t="18445" x="1589088" y="4092575"/>
          <p14:tracePt t="18450" x="1601788" y="4092575"/>
          <p14:tracePt t="18458" x="1614488" y="4105275"/>
          <p14:tracePt t="18464" x="1614488" y="4117975"/>
          <p14:tracePt t="18471" x="1627188" y="4117975"/>
          <p14:tracePt t="18478" x="1639888" y="4129088"/>
          <p14:tracePt t="18485" x="1652588" y="4141788"/>
          <p14:tracePt t="18498" x="1665288" y="4154488"/>
          <p14:tracePt t="18505" x="1689100" y="4167188"/>
          <p14:tracePt t="18514" x="1714500" y="4179888"/>
          <p14:tracePt t="18519" x="1727200" y="4192588"/>
          <p14:tracePt t="18526" x="1739900" y="4192588"/>
          <p14:tracePt t="18533" x="1765300" y="4192588"/>
          <p14:tracePt t="18541" x="1790700" y="4205288"/>
          <p14:tracePt t="18547" x="1827213" y="4230688"/>
          <p14:tracePt t="18553" x="1839913" y="4230688"/>
          <p14:tracePt t="18562" x="1852613" y="4241800"/>
          <p14:tracePt t="18567" x="1878013" y="4241800"/>
          <p14:tracePt t="18574" x="1890713" y="4241800"/>
          <p14:tracePt t="18581" x="1914525" y="4254500"/>
          <p14:tracePt t="18596" x="1927225" y="4254500"/>
          <p14:tracePt t="18608" x="1939925" y="4267200"/>
          <p14:tracePt t="18615" x="1952625" y="4267200"/>
          <p14:tracePt t="18622" x="1965325" y="4267200"/>
          <p14:tracePt t="18629" x="1978025" y="4267200"/>
          <p14:tracePt t="18636" x="1990725" y="4267200"/>
          <p14:tracePt t="18644" x="2014538" y="4279900"/>
          <p14:tracePt t="18650" x="2027238" y="4279900"/>
          <p14:tracePt t="18657" x="2052638" y="4279900"/>
          <p14:tracePt t="18663" x="2078038" y="4279900"/>
          <p14:tracePt t="18671" x="2103438" y="4279900"/>
          <p14:tracePt t="18678" x="2116138" y="4292600"/>
          <p14:tracePt t="18683" x="2127250" y="4292600"/>
          <p14:tracePt t="18691" x="2139950" y="4292600"/>
          <p14:tracePt t="18698" x="2152650" y="4305300"/>
          <p14:tracePt t="18712" x="2165350" y="4305300"/>
          <p14:tracePt t="18726" x="2178050" y="4305300"/>
          <p14:tracePt t="18754" x="2190750" y="4305300"/>
          <p14:tracePt t="18775" x="2203450" y="4305300"/>
          <p14:tracePt t="18788" x="2216150" y="4305300"/>
          <p14:tracePt t="18802" x="2228850" y="4305300"/>
          <p14:tracePt t="18835" x="2239963" y="4305300"/>
          <p14:tracePt t="18855" x="2252663" y="4305300"/>
          <p14:tracePt t="18925" x="2265363" y="4305300"/>
          <p14:tracePt t="18967" x="2278063" y="4305300"/>
          <p14:tracePt t="19016" x="2290763" y="4292600"/>
          <p14:tracePt t="19078" x="2290763" y="4279900"/>
          <p14:tracePt t="19124" x="2303463" y="4267200"/>
          <p14:tracePt t="19145" x="2303463" y="4254500"/>
          <p14:tracePt t="19178" x="2316163" y="4241800"/>
          <p14:tracePt t="19199" x="2316163" y="4230688"/>
          <p14:tracePt t="19226" x="2316163" y="4217988"/>
          <p14:tracePt t="19290" x="2316163" y="4205288"/>
          <p14:tracePt t="19304" x="2328863" y="4205288"/>
          <p14:tracePt t="19331" x="2328863" y="4192588"/>
          <p14:tracePt t="19386" x="2339975" y="4192588"/>
          <p14:tracePt t="19412" x="2352675" y="4192588"/>
          <p14:tracePt t="19426" x="2378075" y="4192588"/>
          <p14:tracePt t="19433" x="2390775" y="4192588"/>
          <p14:tracePt t="19441" x="2403475" y="4192588"/>
          <p14:tracePt t="19446" x="2416175" y="4192588"/>
          <p14:tracePt t="19454" x="2441575" y="4192588"/>
          <p14:tracePt t="19460" x="2465388" y="4179888"/>
          <p14:tracePt t="19467" x="2490788" y="4179888"/>
          <p14:tracePt t="19475" x="2528888" y="4179888"/>
          <p14:tracePt t="19481" x="2541588" y="4179888"/>
          <p14:tracePt t="19488" x="2565400" y="4179888"/>
          <p14:tracePt t="19496" x="2578100" y="4179888"/>
          <p14:tracePt t="19502" x="2590800" y="4179888"/>
          <p14:tracePt t="19508" x="2603500" y="4179888"/>
          <p14:tracePt t="19515" x="2616200" y="4179888"/>
          <p14:tracePt t="19523" x="2628900" y="4179888"/>
          <p14:tracePt t="19536" x="2641600" y="4179888"/>
          <p14:tracePt t="19544" x="2654300" y="4179888"/>
          <p14:tracePt t="19565" x="2667000" y="4179888"/>
          <p14:tracePt t="19579" x="2678113" y="4179888"/>
          <p14:tracePt t="19592" x="2690813" y="4179888"/>
          <p14:tracePt t="19606" x="2703513" y="4179888"/>
          <p14:tracePt t="19619" x="2716213" y="4179888"/>
          <p14:tracePt t="19640" x="2728913" y="4179888"/>
          <p14:tracePt t="19674" x="2741613" y="4179888"/>
          <p14:tracePt t="19715" x="2754313" y="4179888"/>
          <p14:tracePt t="19750" x="2767013" y="4179888"/>
          <p14:tracePt t="20581" x="2767013" y="4192588"/>
          <p14:tracePt t="21089" x="2767013" y="4205288"/>
          <p14:tracePt t="21158" x="2767013" y="4217988"/>
          <p14:tracePt t="21178" x="2754313" y="4217988"/>
          <p14:tracePt t="21207" x="2741613" y="4230688"/>
          <p14:tracePt t="21220" x="2728913" y="4230688"/>
          <p14:tracePt t="21226" x="2716213" y="4254500"/>
          <p14:tracePt t="21233" x="2703513" y="4267200"/>
          <p14:tracePt t="21241" x="2690813" y="4292600"/>
          <p14:tracePt t="21247" x="2667000" y="4305300"/>
          <p14:tracePt t="21253" x="2654300" y="4318000"/>
          <p14:tracePt t="21262" x="2628900" y="4354513"/>
          <p14:tracePt t="21268" x="2578100" y="4405313"/>
          <p14:tracePt t="21275" x="2541588" y="4454525"/>
          <p14:tracePt t="21281" x="2478088" y="4518025"/>
          <p14:tracePt t="21288" x="2390775" y="4592638"/>
          <p14:tracePt t="21296" x="2303463" y="4679950"/>
          <p14:tracePt t="21302" x="2239963" y="4756150"/>
          <p14:tracePt t="21309" x="2178050" y="4818063"/>
          <p14:tracePt t="21315" x="2116138" y="4868863"/>
          <p14:tracePt t="21323" x="2039938" y="4943475"/>
          <p14:tracePt t="21329" x="2003425" y="4992688"/>
          <p14:tracePt t="21336" x="1990725" y="5018088"/>
          <p14:tracePt t="21343" x="1965325" y="5030788"/>
          <p14:tracePt t="21349" x="1939925" y="5043488"/>
          <p14:tracePt t="21357" x="1903413" y="5056188"/>
          <p14:tracePt t="21364" x="1878013" y="5081588"/>
          <p14:tracePt t="21371" x="1852613" y="5081588"/>
          <p14:tracePt t="21379" x="1839913" y="5092700"/>
          <p14:tracePt t="21385" x="1801813" y="5105400"/>
          <p14:tracePt t="21390" x="1790700" y="5105400"/>
          <p14:tracePt t="21398" x="1778000" y="5130800"/>
          <p14:tracePt t="21404" x="1752600" y="5130800"/>
          <p14:tracePt t="21412" x="1727200" y="5143500"/>
          <p14:tracePt t="21419" x="1714500" y="5156200"/>
          <p14:tracePt t="21425" x="1701800" y="5156200"/>
          <p14:tracePt t="21432" x="1689100" y="5156200"/>
          <p14:tracePt t="21446" x="1665288" y="5168900"/>
          <p14:tracePt t="21453" x="1652588" y="5168900"/>
          <p14:tracePt t="21466" x="1639888" y="5168900"/>
          <p14:tracePt t="21488" x="1627188" y="5168900"/>
          <p14:tracePt t="21500" x="1614488" y="5168900"/>
          <p14:tracePt t="21521" x="1601788" y="5168900"/>
          <p14:tracePt t="21535" x="1589088" y="5168900"/>
          <p14:tracePt t="21548" x="1577975" y="5168900"/>
          <p14:tracePt t="21557" x="1565275" y="5168900"/>
          <p14:tracePt t="21570" x="1552575" y="5168900"/>
          <p14:tracePt t="21578" x="1539875" y="5168900"/>
          <p14:tracePt t="21592" x="1527175" y="5156200"/>
          <p14:tracePt t="21598" x="1514475" y="5143500"/>
          <p14:tracePt t="21604" x="1501775" y="5130800"/>
          <p14:tracePt t="21612" x="1489075" y="5118100"/>
          <p14:tracePt t="21617" x="1476375" y="5105400"/>
          <p14:tracePt t="21625" x="1465263" y="5092700"/>
          <p14:tracePt t="21632" x="1452563" y="5081588"/>
          <p14:tracePt t="21639" x="1439863" y="5056188"/>
          <p14:tracePt t="21646" x="1427163" y="5056188"/>
          <p14:tracePt t="21653" x="1414463" y="5043488"/>
          <p14:tracePt t="21661" x="1414463" y="5030788"/>
          <p14:tracePt t="21666" x="1401763" y="5018088"/>
          <p14:tracePt t="21679" x="1389063" y="5005388"/>
          <p14:tracePt t="21688" x="1389063" y="4992688"/>
          <p14:tracePt t="21700" x="1376363" y="4981575"/>
          <p14:tracePt t="21708" x="1376363" y="4968875"/>
          <p14:tracePt t="21714" x="1363663" y="4943475"/>
          <p14:tracePt t="21722" x="1352550" y="4918075"/>
          <p14:tracePt t="21729" x="1352550" y="4905375"/>
          <p14:tracePt t="21742" x="1339850" y="4892675"/>
          <p14:tracePt t="21747" x="1339850" y="4868863"/>
          <p14:tracePt t="21755" x="1339850" y="4856163"/>
          <p14:tracePt t="21763" x="1327150" y="4856163"/>
          <p14:tracePt t="21769" x="1327150" y="4843463"/>
          <p14:tracePt t="21782" x="1327150" y="4830763"/>
          <p14:tracePt t="21796" x="1327150" y="4818063"/>
          <p14:tracePt t="21814" x="1314450" y="4818063"/>
          <p14:tracePt t="21817" x="1314450" y="4805363"/>
          <p14:tracePt t="21838" x="1314450" y="4792663"/>
          <p14:tracePt t="21865" x="1314450" y="4779963"/>
          <p14:tracePt t="21886" x="1301750" y="4779963"/>
          <p14:tracePt t="21929" x="1301750" y="4768850"/>
          <p14:tracePt t="22059" x="1314450" y="4768850"/>
          <p14:tracePt t="22065" x="1327150" y="4768850"/>
          <p14:tracePt t="22072" x="1352550" y="4779963"/>
          <p14:tracePt t="22078" x="1439863" y="4792663"/>
          <p14:tracePt t="22085" x="1527175" y="4830763"/>
          <p14:tracePt t="22098" x="1739900" y="4879975"/>
          <p14:tracePt t="22105" x="1852613" y="4905375"/>
          <p14:tracePt t="22113" x="1903413" y="4918075"/>
          <p14:tracePt t="22118" x="1978025" y="4943475"/>
          <p14:tracePt t="22126" x="2003425" y="4956175"/>
          <p14:tracePt t="22133" x="2027238" y="4956175"/>
          <p14:tracePt t="22139" x="2039938" y="4956175"/>
          <p14:tracePt t="22147" x="2052638" y="4968875"/>
          <p14:tracePt t="22153" x="2065338" y="4968875"/>
          <p14:tracePt t="22159" x="2078038" y="4968875"/>
          <p14:tracePt t="22173" x="2103438" y="4981575"/>
          <p14:tracePt t="22187" x="2116138" y="4992688"/>
          <p14:tracePt t="22195" x="2127250" y="4992688"/>
          <p14:tracePt t="22208" x="2139950" y="5005388"/>
          <p14:tracePt t="22215" x="2152650" y="5005388"/>
          <p14:tracePt t="22222" x="2165350" y="5005388"/>
          <p14:tracePt t="22237" x="2190750" y="5005388"/>
          <p14:tracePt t="22245" x="2203450" y="5005388"/>
          <p14:tracePt t="22250" x="2216150" y="5005388"/>
          <p14:tracePt t="22258" x="2239963" y="5005388"/>
          <p14:tracePt t="22263" x="2265363" y="5005388"/>
          <p14:tracePt t="22270" x="2278063" y="5005388"/>
          <p14:tracePt t="22279" x="2303463" y="5005388"/>
          <p14:tracePt t="22283" x="2328863" y="5005388"/>
          <p14:tracePt t="22291" x="2339975" y="5005388"/>
          <p14:tracePt t="22297" x="2365375" y="5005388"/>
          <p14:tracePt t="22305" x="2378075" y="5005388"/>
          <p14:tracePt t="22314" x="2403475" y="5005388"/>
          <p14:tracePt t="22319" x="2416175" y="5005388"/>
          <p14:tracePt t="22325" x="2441575" y="5005388"/>
          <p14:tracePt t="22332" x="2452688" y="5005388"/>
          <p14:tracePt t="22339" x="2465388" y="5005388"/>
          <p14:tracePt t="22346" x="2478088" y="5005388"/>
          <p14:tracePt t="22354" x="2490788" y="5005388"/>
          <p14:tracePt t="22360" x="2503488" y="5005388"/>
          <p14:tracePt t="22367" x="2516188" y="5005388"/>
          <p14:tracePt t="22381" x="2528888" y="5005388"/>
          <p14:tracePt t="22388" x="2541588" y="5005388"/>
          <p14:tracePt t="22408" x="2554288" y="5005388"/>
          <p14:tracePt t="22415" x="2565400" y="5005388"/>
          <p14:tracePt t="22435" x="2578100" y="5005388"/>
          <p14:tracePt t="22444" x="2578100" y="4992688"/>
          <p14:tracePt t="22448" x="2590800" y="4992688"/>
          <p14:tracePt t="22470" x="2603500" y="4992688"/>
          <p14:tracePt t="22483" x="2616200" y="4992688"/>
          <p14:tracePt t="22498" x="2616200" y="4981575"/>
          <p14:tracePt t="22512" x="2628900" y="4981575"/>
          <p14:tracePt t="22525" x="2641600" y="4981575"/>
          <p14:tracePt t="22546" x="2654300" y="4981575"/>
          <p14:tracePt t="22559" x="2667000" y="4968875"/>
          <p14:tracePt t="22580" x="2678113" y="4956175"/>
          <p14:tracePt t="22601" x="2690813" y="4956175"/>
          <p14:tracePt t="22614" x="2690813" y="4943475"/>
          <p14:tracePt t="22628" x="2703513" y="4943475"/>
          <p14:tracePt t="22634" x="2703513" y="4930775"/>
          <p14:tracePt t="22647" x="2716213" y="4930775"/>
          <p14:tracePt t="22669" x="2716213" y="4918075"/>
          <p14:tracePt t="22677" x="2728913" y="4918075"/>
          <p14:tracePt t="22717" x="2741613" y="4905375"/>
          <p14:tracePt t="22774" x="2754313" y="4905375"/>
          <p14:tracePt t="22794" x="2754313" y="4892675"/>
          <p14:tracePt t="22827" x="2767013" y="4892675"/>
          <p14:tracePt t="22848" x="2767013" y="4879975"/>
          <p14:tracePt t="22881" x="2778125" y="4879975"/>
          <p14:tracePt t="22888" x="2778125" y="4868863"/>
          <p14:tracePt t="22916" x="2778125" y="4856163"/>
          <p14:tracePt t="22924" x="2790825" y="4856163"/>
          <p14:tracePt t="22931" x="2790825" y="4843463"/>
          <p14:tracePt t="22943" x="2803525" y="4843463"/>
          <p14:tracePt t="22958" x="2803525" y="4830763"/>
          <p14:tracePt t="22972" x="2816225" y="4830763"/>
          <p14:tracePt t="22998" x="2816225" y="4818063"/>
          <p14:tracePt t="23005" x="2828925" y="4818063"/>
          <p14:tracePt t="23048" x="2841625" y="4805363"/>
          <p14:tracePt t="23116" x="2841625" y="4792663"/>
          <p14:tracePt t="23150" x="2854325" y="4792663"/>
          <p14:tracePt t="24230" x="2954338" y="4779963"/>
          <p14:tracePt t="24235" x="3092450" y="4756150"/>
          <p14:tracePt t="24242" x="3179763" y="4756150"/>
          <p14:tracePt t="24249" x="3254375" y="4756150"/>
          <p14:tracePt t="24256" x="3341688" y="4756150"/>
          <p14:tracePt t="24263" x="3429000" y="4768850"/>
          <p14:tracePt t="24271" x="3505200" y="4779963"/>
          <p14:tracePt t="24279" x="3579813" y="4818063"/>
          <p14:tracePt t="24283" x="3654425" y="4856163"/>
          <p14:tracePt t="24291" x="3730625" y="4905375"/>
          <p14:tracePt t="24298" x="3830638" y="4943475"/>
          <p14:tracePt t="24305" x="3892550" y="4981575"/>
          <p14:tracePt t="24313" x="3943350" y="5018088"/>
          <p14:tracePt t="24317" x="3979863" y="5030788"/>
          <p14:tracePt t="24325" x="4043363" y="5056188"/>
          <p14:tracePt t="24331" x="4068763" y="5081588"/>
          <p14:tracePt t="24339" x="4092575" y="5092700"/>
          <p14:tracePt t="24347" x="4117975" y="5092700"/>
          <p14:tracePt t="24352" x="4130675" y="5105400"/>
          <p14:tracePt t="24359" x="4156075" y="5105400"/>
          <p14:tracePt t="24365" x="4181475" y="5118100"/>
          <p14:tracePt t="24374" x="4192588" y="5130800"/>
          <p14:tracePt t="24386" x="4205288" y="5130800"/>
          <p14:tracePt t="24393" x="4217988" y="5130800"/>
          <p14:tracePt t="24408" x="4230688" y="5143500"/>
          <p14:tracePt t="24415" x="4243388" y="5143500"/>
          <p14:tracePt t="24442" x="4256088" y="5143500"/>
          <p14:tracePt t="24517" x="4268788" y="5143500"/>
          <p14:tracePt t="24574" x="4281488" y="5143500"/>
          <p14:tracePt t="24587" x="4281488" y="5130800"/>
          <p14:tracePt t="24628" x="4294188" y="5118100"/>
          <p14:tracePt t="24656" x="4294188" y="5105400"/>
          <p14:tracePt t="24661" x="4305300" y="5105400"/>
          <p14:tracePt t="24676" x="4318000" y="5092700"/>
          <p14:tracePt t="24681" x="4330700" y="5081588"/>
          <p14:tracePt t="24688" x="4356100" y="5056188"/>
          <p14:tracePt t="24695" x="4356100" y="5043488"/>
          <p14:tracePt t="24702" x="4381500" y="5030788"/>
          <p14:tracePt t="24711" x="4394200" y="5005388"/>
          <p14:tracePt t="24715" x="4406900" y="4992688"/>
          <p14:tracePt t="24723" x="4418013" y="4981575"/>
          <p14:tracePt t="24730" x="4418013" y="4968875"/>
          <p14:tracePt t="24737" x="4430713" y="4968875"/>
          <p14:tracePt t="24746" x="4443413" y="4943475"/>
          <p14:tracePt t="24764" x="4456113" y="4943475"/>
          <p14:tracePt t="24778" x="4456113" y="4930775"/>
          <p14:tracePt t="24785" x="4468813" y="4930775"/>
          <p14:tracePt t="24792" x="4468813" y="4918075"/>
          <p14:tracePt t="24805" x="4481513" y="4918075"/>
          <p14:tracePt t="24812" x="4481513" y="4905375"/>
          <p14:tracePt t="24840" x="4494213" y="4905375"/>
          <p14:tracePt t="24862" x="4506913" y="4892675"/>
          <p14:tracePt t="24888" x="4506913" y="4879975"/>
          <p14:tracePt t="24895" x="4518025" y="4879975"/>
          <p14:tracePt t="24908" x="4518025" y="4868863"/>
          <p14:tracePt t="24915" x="4530725" y="4868863"/>
          <p14:tracePt t="24930" x="4543425" y="4856163"/>
          <p14:tracePt t="24949" x="4543425" y="4843463"/>
          <p14:tracePt t="24957" x="4556125" y="4843463"/>
          <p14:tracePt t="24971" x="4568825" y="4843463"/>
          <p14:tracePt t="24979" x="4568825" y="4830763"/>
          <p14:tracePt t="24991" x="4581525" y="4830763"/>
          <p14:tracePt t="25005" x="4581525" y="4818063"/>
          <p14:tracePt t="25018" x="4594225" y="4818063"/>
          <p14:tracePt t="25026" x="4594225" y="4805363"/>
          <p14:tracePt t="25041" x="4606925" y="4805363"/>
          <p14:tracePt t="25060" x="4619625" y="4805363"/>
          <p14:tracePt t="25066" x="4619625" y="4792663"/>
          <p14:tracePt t="25080" x="4630738" y="4792663"/>
          <p14:tracePt t="25087" x="4630738" y="4779963"/>
          <p14:tracePt t="25107" x="4643438" y="4779963"/>
          <p14:tracePt t="25144" x="4656138" y="4768850"/>
          <p14:tracePt t="25212" x="4656138" y="4756150"/>
          <p14:tracePt t="25732" x="4768850" y="4756150"/>
          <p14:tracePt t="25742" x="5045075" y="4756150"/>
          <p14:tracePt t="25746" x="5157788" y="4756150"/>
          <p14:tracePt t="25753" x="5232400" y="4756150"/>
          <p14:tracePt t="25760" x="5332413" y="4768850"/>
          <p14:tracePt t="25766" x="5383213" y="4768850"/>
          <p14:tracePt t="25775" x="5419725" y="4768850"/>
          <p14:tracePt t="25781" x="5445125" y="4768850"/>
          <p14:tracePt t="25788" x="5457825" y="4779963"/>
          <p14:tracePt t="25795" x="5483225" y="4779963"/>
          <p14:tracePt t="25802" x="5483225" y="4792663"/>
          <p14:tracePt t="25808" x="5495925" y="4792663"/>
          <p14:tracePt t="25823" x="5507038" y="4805363"/>
          <p14:tracePt t="25892" x="5519738" y="4805363"/>
          <p14:tracePt t="26049" x="5532438" y="4805363"/>
          <p14:tracePt t="26138" x="5545138" y="4805363"/>
          <p14:tracePt t="26158" x="5545138" y="4792663"/>
          <p14:tracePt t="26166" x="5557838" y="4792663"/>
          <p14:tracePt t="26173" x="5607050" y="4779963"/>
          <p14:tracePt t="26180" x="5657850" y="4768850"/>
          <p14:tracePt t="26186" x="5832475" y="4743450"/>
          <p14:tracePt t="26193" x="6045200" y="4705350"/>
          <p14:tracePt t="26199" x="6170613" y="4679950"/>
          <p14:tracePt t="26207" x="6270625" y="4679950"/>
          <p14:tracePt t="26213" x="6334125" y="4667250"/>
          <p14:tracePt t="26220" x="6383338" y="4667250"/>
          <p14:tracePt t="26229" x="6396038" y="4667250"/>
          <p14:tracePt t="26234" x="6421438" y="4667250"/>
          <p14:tracePt t="26242" x="6434138" y="4667250"/>
          <p14:tracePt t="26248" x="6446838" y="4667250"/>
          <p14:tracePt t="26255" x="6459538" y="4667250"/>
          <p14:tracePt t="26262" x="6472238" y="4667250"/>
          <p14:tracePt t="26282" x="6483350" y="4667250"/>
          <p14:tracePt t="26289" x="6496050" y="4667250"/>
          <p14:tracePt t="26303" x="6521450" y="4667250"/>
          <p14:tracePt t="26310" x="6534150" y="4667250"/>
          <p14:tracePt t="26316" x="6546850" y="4667250"/>
          <p14:tracePt t="26322" x="6559550" y="4667250"/>
          <p14:tracePt t="26336" x="6572250" y="4667250"/>
          <p14:tracePt t="26343" x="6584950" y="4667250"/>
          <p14:tracePt t="26365" x="6596063" y="4667250"/>
          <p14:tracePt t="26378" x="6608763" y="4667250"/>
          <p14:tracePt t="26405" x="6621463" y="4667250"/>
          <p14:tracePt t="26448" x="6634163" y="4656138"/>
          <p14:tracePt t="26797" x="6646863" y="4656138"/>
          <p14:tracePt t="26805" x="6672263" y="4656138"/>
          <p14:tracePt t="26812" x="6696075" y="4667250"/>
          <p14:tracePt t="26818" x="6746875" y="4692650"/>
          <p14:tracePt t="26825" x="6797675" y="4705350"/>
          <p14:tracePt t="26832" x="6821488" y="4718050"/>
          <p14:tracePt t="26839" x="6846888" y="4730750"/>
          <p14:tracePt t="26847" x="6859588" y="4743450"/>
          <p14:tracePt t="26851" x="6884988" y="4743450"/>
          <p14:tracePt t="26859" x="6910388" y="4756150"/>
          <p14:tracePt t="26865" x="6921500" y="4756150"/>
          <p14:tracePt t="26873" x="6946900" y="4756150"/>
          <p14:tracePt t="26881" x="6985000" y="4768850"/>
          <p14:tracePt t="26888" x="6997700" y="4768850"/>
          <p14:tracePt t="26893" x="7010400" y="4768850"/>
          <p14:tracePt t="26900" x="7021513" y="4779963"/>
          <p14:tracePt t="26907" x="7046913" y="4779963"/>
          <p14:tracePt t="26915" x="7072313" y="4779963"/>
          <p14:tracePt t="26921" x="7072313" y="4792663"/>
          <p14:tracePt t="26929" x="7085013" y="4792663"/>
          <p14:tracePt t="26935" x="7097713" y="4792663"/>
          <p14:tracePt t="26942" x="7110413" y="4805363"/>
          <p14:tracePt t="26955" x="7123113" y="4805363"/>
          <p14:tracePt t="26969" x="7134225" y="4805363"/>
          <p14:tracePt t="26982" x="7146925" y="4805363"/>
          <p14:tracePt t="26998" x="7159625" y="4805363"/>
          <p14:tracePt t="27013" x="7172325" y="4805363"/>
          <p14:tracePt t="27017" x="7185025" y="4805363"/>
          <p14:tracePt t="27038" x="7197725" y="4805363"/>
          <p14:tracePt t="27051" x="7210425" y="4805363"/>
          <p14:tracePt t="27066" x="7223125" y="4805363"/>
          <p14:tracePt t="27085" x="7235825" y="4805363"/>
          <p14:tracePt t="27092" x="7246938" y="4805363"/>
          <p14:tracePt t="27099" x="7259638" y="4805363"/>
          <p14:tracePt t="27108" x="7285038" y="4805363"/>
          <p14:tracePt t="27114" x="7310438" y="4805363"/>
          <p14:tracePt t="27121" x="7335838" y="4805363"/>
          <p14:tracePt t="27130" x="7359650" y="4805363"/>
          <p14:tracePt t="27134" x="7385050" y="4805363"/>
          <p14:tracePt t="27140" x="7410450" y="4805363"/>
          <p14:tracePt t="27148" x="7423150" y="4805363"/>
          <p14:tracePt t="27155" x="7448550" y="4805363"/>
          <p14:tracePt t="27163" x="7459663" y="4805363"/>
          <p14:tracePt t="27169" x="7485063" y="4805363"/>
          <p14:tracePt t="27175" x="7497763" y="4805363"/>
          <p14:tracePt t="27182" x="7510463" y="4805363"/>
          <p14:tracePt t="27189" x="7523163" y="4805363"/>
          <p14:tracePt t="27196" x="7535863" y="4805363"/>
          <p14:tracePt t="27202" x="7561263" y="4805363"/>
          <p14:tracePt t="27216" x="7572375" y="4792663"/>
          <p14:tracePt t="27223" x="7585075" y="4792663"/>
          <p14:tracePt t="27246" x="7597775" y="4792663"/>
          <p14:tracePt t="27257" x="7610475" y="4792663"/>
          <p14:tracePt t="27265" x="7623175" y="4792663"/>
          <p14:tracePt t="27284" x="7635875" y="4792663"/>
          <p14:tracePt t="27300" x="7648575" y="4792663"/>
          <p14:tracePt t="27335" x="7661275" y="4792663"/>
          <p14:tracePt t="27346" x="7673975" y="4792663"/>
          <p14:tracePt t="27363" x="7685088" y="4779963"/>
          <p14:tracePt t="27374" x="7697788" y="4779963"/>
          <p14:tracePt t="27381" x="7723188" y="4779963"/>
          <p14:tracePt t="27388" x="7748588" y="4768850"/>
          <p14:tracePt t="27396" x="7761288" y="4768850"/>
          <p14:tracePt t="27401" x="7797800" y="4768850"/>
          <p14:tracePt t="27410" x="7823200" y="4756150"/>
          <p14:tracePt t="27416" x="7848600" y="4743450"/>
          <p14:tracePt t="27421" x="7874000" y="4743450"/>
          <p14:tracePt t="27430" x="7886700" y="4743450"/>
          <p14:tracePt t="27436" x="7897813" y="4730750"/>
          <p14:tracePt t="27447" x="7910513" y="4730750"/>
          <p14:tracePt t="27466" x="7923213" y="4730750"/>
          <p14:tracePt t="27485" x="7935913" y="4730750"/>
          <p14:tracePt t="27505" x="7948613" y="4730750"/>
          <p14:tracePt t="27541" x="7961313" y="4730750"/>
          <p14:tracePt t="27588" x="7974013" y="4730750"/>
          <p14:tracePt t="27823" x="7961313" y="4743450"/>
          <p14:tracePt t="27872" x="7948613" y="4743450"/>
          <p14:tracePt t="27876" x="7948613" y="4756150"/>
          <p14:tracePt t="27896" x="7935913" y="4756150"/>
          <p14:tracePt t="27925" x="7923213" y="4768850"/>
          <p14:tracePt t="28007" x="7910513" y="4768850"/>
          <p14:tracePt t="28048" x="7910513" y="4779963"/>
          <p14:tracePt t="28056" x="7897813" y="4779963"/>
          <p14:tracePt t="28117" x="7886700" y="4779963"/>
          <p14:tracePt t="28131" x="7886700" y="4792663"/>
          <p14:tracePt t="28276" x="7886700" y="4805363"/>
          <p14:tracePt t="28281" x="7874000" y="4805363"/>
          <p14:tracePt t="28441" x="7874000" y="4818063"/>
          <p14:tracePt t="28674" x="7861300" y="4818063"/>
          <p14:tracePt t="28687" x="7848600" y="4818063"/>
          <p14:tracePt t="28695" x="7848600" y="4830763"/>
          <p14:tracePt t="28707" x="7835900" y="4843463"/>
          <p14:tracePt t="28715" x="7810500" y="4856163"/>
          <p14:tracePt t="28722" x="7785100" y="4879975"/>
          <p14:tracePt t="28730" x="7761288" y="4892675"/>
          <p14:tracePt t="28735" x="7735888" y="4918075"/>
          <p14:tracePt t="28743" x="7648575" y="4968875"/>
          <p14:tracePt t="28749" x="7561263" y="5056188"/>
          <p14:tracePt t="28755" x="7459663" y="5092700"/>
          <p14:tracePt t="28763" x="7359650" y="5143500"/>
          <p14:tracePt t="28769" x="7285038" y="5194300"/>
          <p14:tracePt t="28776" x="7172325" y="5230813"/>
          <p14:tracePt t="28782" x="7034213" y="5294313"/>
          <p14:tracePt t="28791" x="6934200" y="5343525"/>
          <p14:tracePt t="28797" x="6808788" y="5381625"/>
          <p14:tracePt t="28805" x="6708775" y="5418138"/>
          <p14:tracePt t="28813" x="6608763" y="5430838"/>
          <p14:tracePt t="28817" x="6483350" y="5456238"/>
          <p14:tracePt t="28825" x="6370638" y="5494338"/>
          <p14:tracePt t="28831" x="6221413" y="5507038"/>
          <p14:tracePt t="28839" x="6070600" y="5543550"/>
          <p14:tracePt t="28846" x="5970588" y="5568950"/>
          <p14:tracePt t="28852" x="5857875" y="5594350"/>
          <p14:tracePt t="28859" x="5719763" y="5619750"/>
          <p14:tracePt t="28865" x="5570538" y="5630863"/>
          <p14:tracePt t="28873" x="5445125" y="5643563"/>
          <p14:tracePt t="28879" x="5270500" y="5656263"/>
          <p14:tracePt t="28885" x="4994275" y="5694363"/>
          <p14:tracePt t="28893" x="4719638" y="5694363"/>
          <p14:tracePt t="28899" x="4518025" y="5694363"/>
          <p14:tracePt t="28907" x="4381500" y="5694363"/>
          <p14:tracePt t="28913" x="4268788" y="5694363"/>
          <p14:tracePt t="28921" x="4130675" y="5681663"/>
          <p14:tracePt t="28928" x="3992563" y="5668963"/>
          <p14:tracePt t="28934" x="3892550" y="5656263"/>
          <p14:tracePt t="28941" x="3817938" y="5643563"/>
          <p14:tracePt t="28948" x="3717925" y="5630863"/>
          <p14:tracePt t="28955" x="3667125" y="5607050"/>
          <p14:tracePt t="28963" x="3592513" y="5594350"/>
          <p14:tracePt t="28969" x="3517900" y="5568950"/>
          <p14:tracePt t="28975" x="3479800" y="5543550"/>
          <p14:tracePt t="28983" x="3429000" y="5518150"/>
          <p14:tracePt t="28989" x="3405188" y="5494338"/>
          <p14:tracePt t="28996" x="3405188" y="5481638"/>
          <p14:tracePt t="29003" x="3379788" y="5468938"/>
          <p14:tracePt t="29011" x="3367088" y="5443538"/>
          <p14:tracePt t="29017" x="3354388" y="5443538"/>
          <p14:tracePt t="29023" x="3354388" y="5430838"/>
          <p14:tracePt t="29031" x="3354388" y="5418138"/>
          <p14:tracePt t="29044" x="3341688" y="5407025"/>
          <p14:tracePt t="29072" x="3328988" y="5407025"/>
          <p14:tracePt t="29079" x="3328988" y="5394325"/>
          <p14:tracePt t="29106" x="3328988" y="5381625"/>
          <p14:tracePt t="29114" x="3317875" y="5381625"/>
          <p14:tracePt t="29119" x="3317875" y="5368925"/>
          <p14:tracePt t="29141" x="3317875" y="5356225"/>
          <p14:tracePt t="29147" x="3317875" y="5343525"/>
          <p14:tracePt t="29161" x="3317875" y="5318125"/>
          <p14:tracePt t="29167" x="3317875" y="5305425"/>
          <p14:tracePt t="29175" x="3305175" y="5305425"/>
          <p14:tracePt t="29182" x="3305175" y="5294313"/>
          <p14:tracePt t="29197" x="3305175" y="5281613"/>
          <p14:tracePt t="29210" x="3305175" y="5268913"/>
          <p14:tracePt t="29232" x="3292475" y="5256213"/>
          <p14:tracePt t="29251" x="3279775" y="5243513"/>
          <p14:tracePt t="29272" x="3279775" y="5230813"/>
          <p14:tracePt t="29325" x="3192463" y="4830763"/>
          <p14:tracePt t="30680" x="3192463" y="4843463"/>
          <p14:tracePt t="30694" x="3192463" y="4856163"/>
          <p14:tracePt t="30700" x="3205163" y="4868863"/>
          <p14:tracePt t="30721" x="3205163" y="4879975"/>
          <p14:tracePt t="33429" x="3205163" y="4892675"/>
          <p14:tracePt t="33456" x="3192463" y="4892675"/>
          <p14:tracePt t="33470" x="3179763" y="4905375"/>
          <p14:tracePt t="33479" x="3167063" y="4905375"/>
          <p14:tracePt t="33483" x="3154363" y="4918075"/>
          <p14:tracePt t="33491" x="3141663" y="4918075"/>
          <p14:tracePt t="33498" x="3128963" y="4918075"/>
          <p14:tracePt t="33505" x="3116263" y="4918075"/>
          <p14:tracePt t="33512" x="3079750" y="4930775"/>
          <p14:tracePt t="33518" x="3054350" y="4943475"/>
          <p14:tracePt t="33525" x="3041650" y="4943475"/>
          <p14:tracePt t="33532" x="3028950" y="4943475"/>
          <p14:tracePt t="33538" x="3016250" y="4943475"/>
          <p14:tracePt t="33547" x="2992438" y="4943475"/>
          <p14:tracePt t="33552" x="2979738" y="4956175"/>
          <p14:tracePt t="33559" x="2967038" y="4956175"/>
          <p14:tracePt t="33566" x="2954338" y="4956175"/>
          <p14:tracePt t="33581" x="2941638" y="4956175"/>
          <p14:tracePt t="33587" x="2928938" y="4968875"/>
          <p14:tracePt t="33594" x="2916238" y="4968875"/>
          <p14:tracePt t="33600" x="2903538" y="4968875"/>
          <p14:tracePt t="33608" x="2890838" y="4968875"/>
          <p14:tracePt t="33629" x="2879725" y="4968875"/>
          <p14:tracePt t="33635" x="2867025" y="4981575"/>
          <p14:tracePt t="33640" x="2854325" y="4981575"/>
          <p14:tracePt t="33648" x="2841625" y="4981575"/>
          <p14:tracePt t="33655" x="2828925" y="4992688"/>
          <p14:tracePt t="33662" x="2816225" y="4992688"/>
          <p14:tracePt t="33669" x="2767013" y="4992688"/>
          <p14:tracePt t="33675" x="2741613" y="5005388"/>
          <p14:tracePt t="33683" x="2703513" y="5005388"/>
          <p14:tracePt t="33689" x="2654300" y="5005388"/>
          <p14:tracePt t="33696" x="2641600" y="5018088"/>
          <p14:tracePt t="33703" x="2590800" y="5018088"/>
          <p14:tracePt t="33710" x="2565400" y="5018088"/>
          <p14:tracePt t="33716" x="2541588" y="5018088"/>
          <p14:tracePt t="33724" x="2516188" y="5018088"/>
          <p14:tracePt t="33731" x="2503488" y="5018088"/>
          <p14:tracePt t="33737" x="2490788" y="5018088"/>
          <p14:tracePt t="33745" x="2478088" y="5018088"/>
          <p14:tracePt t="33758" x="2465388" y="5005388"/>
          <p14:tracePt t="33765" x="2452688" y="5005388"/>
          <p14:tracePt t="33774" x="2441575" y="5005388"/>
          <p14:tracePt t="33785" x="2428875" y="5005388"/>
          <p14:tracePt t="33793" x="2416175" y="5005388"/>
          <p14:tracePt t="33799" x="2416175" y="4992688"/>
          <p14:tracePt t="33807" x="2403475" y="4992688"/>
          <p14:tracePt t="33814" x="2390775" y="4992688"/>
          <p14:tracePt t="33828" x="2378075" y="4992688"/>
          <p14:tracePt t="33833" x="2365375" y="4992688"/>
          <p14:tracePt t="33847" x="2339975" y="4992688"/>
          <p14:tracePt t="33855" x="2328863" y="4992688"/>
          <p14:tracePt t="33864" x="2316163" y="4992688"/>
          <p14:tracePt t="33868" x="2303463" y="4992688"/>
          <p14:tracePt t="33875" x="2290763" y="4992688"/>
          <p14:tracePt t="33882" x="2278063" y="4992688"/>
          <p14:tracePt t="33888" x="2265363" y="4992688"/>
          <p14:tracePt t="33896" x="2239963" y="5005388"/>
          <p14:tracePt t="33911" x="2228850" y="5005388"/>
          <p14:tracePt t="33917" x="2216150" y="5005388"/>
          <p14:tracePt t="33924" x="2216150" y="5018088"/>
          <p14:tracePt t="33931" x="2203450" y="5018088"/>
          <p14:tracePt t="33936" x="2178050" y="5018088"/>
          <p14:tracePt t="33951" x="2165350" y="5018088"/>
          <p14:tracePt t="33958" x="2165350" y="5030788"/>
          <p14:tracePt t="33966" x="2152650" y="5030788"/>
          <p14:tracePt t="33971" x="2139950" y="5030788"/>
          <p14:tracePt t="33993" x="2127250" y="5030788"/>
          <p14:tracePt t="34008" x="2116138" y="5030788"/>
          <p14:tracePt t="34013" x="2116138" y="5043488"/>
          <p14:tracePt t="34033" x="2103438" y="5043488"/>
          <p14:tracePt t="34076" x="2103438" y="5056188"/>
          <p14:tracePt t="34158" x="2103438" y="5068888"/>
          <p14:tracePt t="34199" x="2103438" y="5081588"/>
          <p14:tracePt t="34227" x="2116138" y="5092700"/>
          <p14:tracePt t="34254" x="2116138" y="5105400"/>
          <p14:tracePt t="34274" x="2127250" y="5105400"/>
          <p14:tracePt t="34280" x="2127250" y="5118100"/>
          <p14:tracePt t="34315" x="2127250" y="5130800"/>
          <p14:tracePt t="34329" x="2139950" y="5130800"/>
          <p14:tracePt t="34344" x="2139950" y="5143500"/>
          <p14:tracePt t="34363" x="2139950" y="5156200"/>
          <p14:tracePt t="34377" x="2152650" y="5156200"/>
          <p14:tracePt t="34392" x="2152650" y="5168900"/>
          <p14:tracePt t="34439" x="2152650" y="5181600"/>
          <p14:tracePt t="34515" x="2165350" y="5181600"/>
          <p14:tracePt t="34549" x="2165350" y="5194300"/>
          <p14:tracePt t="34591" x="2165350" y="5205413"/>
          <p14:tracePt t="34625" x="2178050" y="5205413"/>
          <p14:tracePt t="35676" x="2152650" y="5205413"/>
          <p14:tracePt t="35682" x="2078038" y="5205413"/>
          <p14:tracePt t="35689" x="1990725" y="5194300"/>
          <p14:tracePt t="35696" x="1903413" y="5181600"/>
          <p14:tracePt t="35703" x="1814513" y="5168900"/>
          <p14:tracePt t="35711" x="1727200" y="5156200"/>
          <p14:tracePt t="35717" x="1665288" y="5130800"/>
          <p14:tracePt t="35723" x="1589088" y="5118100"/>
          <p14:tracePt t="35730" x="1514475" y="5118100"/>
          <p14:tracePt t="35738" x="1414463" y="5105400"/>
          <p14:tracePt t="35745" x="1301750" y="5092700"/>
          <p14:tracePt t="35751" x="1214438" y="5068888"/>
          <p14:tracePt t="35757" x="1139825" y="5056188"/>
          <p14:tracePt t="35765" x="1063625" y="5056188"/>
          <p14:tracePt t="35772" x="963613" y="5056188"/>
          <p14:tracePt t="35780" x="889000" y="5043488"/>
          <p14:tracePt t="35785" x="814388" y="5043488"/>
          <p14:tracePt t="35793" x="750888" y="5043488"/>
          <p14:tracePt t="35799" x="712788" y="5018088"/>
          <p14:tracePt t="35806" x="688975" y="5018088"/>
          <p14:tracePt t="35812" x="663575" y="5018088"/>
          <p14:tracePt t="35819" x="650875" y="5018088"/>
          <p14:tracePt t="35828" x="600075" y="5005388"/>
          <p14:tracePt t="35833" x="576263" y="5005388"/>
          <p14:tracePt t="35841" x="525463" y="5005388"/>
          <p14:tracePt t="35848" x="512763" y="4992688"/>
          <p14:tracePt t="35854" x="488950" y="4992688"/>
          <p14:tracePt t="35862" x="450850" y="4992688"/>
          <p14:tracePt t="35868" x="438150" y="4992688"/>
          <p14:tracePt t="35875" x="412750" y="4992688"/>
          <p14:tracePt t="35882" x="400050" y="4992688"/>
          <p14:tracePt t="35889" x="387350" y="4992688"/>
          <p14:tracePt t="35895" x="376238" y="4992688"/>
          <p14:tracePt t="35909" x="363538" y="4992688"/>
          <p14:tracePt t="35923" x="350838" y="4992688"/>
          <p14:tracePt t="35936" x="338138" y="4992688"/>
          <p14:tracePt t="35965" x="325438" y="4992688"/>
          <p14:tracePt t="36108" x="338138" y="4992688"/>
          <p14:tracePt t="36123" x="350838" y="4992688"/>
          <p14:tracePt t="36130" x="376238" y="4992688"/>
          <p14:tracePt t="36135" x="412750" y="5005388"/>
          <p14:tracePt t="36143" x="450850" y="5005388"/>
          <p14:tracePt t="36149" x="476250" y="5005388"/>
          <p14:tracePt t="36157" x="512763" y="5005388"/>
          <p14:tracePt t="36163" x="588963" y="5005388"/>
          <p14:tracePt t="36171" x="625475" y="5018088"/>
          <p14:tracePt t="36177" x="663575" y="5030788"/>
          <p14:tracePt t="36183" x="712788" y="5030788"/>
          <p14:tracePt t="36191" x="738188" y="5030788"/>
          <p14:tracePt t="36198" x="776288" y="5056188"/>
          <p14:tracePt t="36205" x="788988" y="5056188"/>
          <p14:tracePt t="36211" x="814388" y="5056188"/>
          <p14:tracePt t="36225" x="838200" y="5056188"/>
          <p14:tracePt t="36233" x="838200" y="5068888"/>
          <p14:tracePt t="36239" x="850900" y="5068888"/>
          <p14:tracePt t="36246" x="863600" y="5068888"/>
          <p14:tracePt t="36252" x="876300" y="5068888"/>
          <p14:tracePt t="36287" x="889000" y="5068888"/>
          <p14:tracePt t="36322" x="901700" y="5068888"/>
          <p14:tracePt t="36343" x="914400" y="5068888"/>
          <p14:tracePt t="36362" x="925513" y="5068888"/>
          <p14:tracePt t="36376" x="938213" y="5068888"/>
          <p14:tracePt t="36383" x="950913" y="5081588"/>
          <p14:tracePt t="36391" x="963613" y="5081588"/>
          <p14:tracePt t="36397" x="976313" y="5081588"/>
          <p14:tracePt t="36411" x="989013" y="5081588"/>
          <p14:tracePt t="36417" x="1001713" y="5081588"/>
          <p14:tracePt t="36425" x="1014413" y="5081588"/>
          <p14:tracePt t="36431" x="1027113" y="5081588"/>
          <p14:tracePt t="36439" x="1038225" y="5092700"/>
          <p14:tracePt t="36451" x="1050925" y="5092700"/>
          <p14:tracePt t="36458" x="1063625" y="5092700"/>
          <p14:tracePt t="36466" x="1076325" y="5092700"/>
          <p14:tracePt t="36471" x="1089025" y="5092700"/>
          <p14:tracePt t="36478" x="1101725" y="5105400"/>
          <p14:tracePt t="36485" x="1114425" y="5105400"/>
          <p14:tracePt t="36500" x="1127125" y="5105400"/>
          <p14:tracePt t="36505" x="1139825" y="5105400"/>
          <p14:tracePt t="36519" x="1150938" y="5118100"/>
          <p14:tracePt t="36526" x="1150938" y="5130800"/>
          <p14:tracePt t="36825" x="1189038" y="5130800"/>
          <p14:tracePt t="36829" x="1201738" y="5118100"/>
          <p14:tracePt t="36837" x="1239838" y="5105400"/>
          <p14:tracePt t="36842" x="1252538" y="5105400"/>
          <p14:tracePt t="36850" x="1276350" y="5092700"/>
          <p14:tracePt t="36857" x="1301750" y="5081588"/>
          <p14:tracePt t="36865" x="1314450" y="5081588"/>
          <p14:tracePt t="36871" x="1314450" y="5068888"/>
          <p14:tracePt t="36878" x="1339850" y="5068888"/>
          <p14:tracePt t="36885" x="1352550" y="5056188"/>
          <p14:tracePt t="36890" x="1363663" y="5056188"/>
          <p14:tracePt t="36897" x="1389063" y="5056188"/>
          <p14:tracePt t="36905" x="1401763" y="5043488"/>
          <p14:tracePt t="36914" x="1439863" y="5030788"/>
          <p14:tracePt t="36919" x="1501775" y="5018088"/>
          <p14:tracePt t="36926" x="1565275" y="4992688"/>
          <p14:tracePt t="36933" x="1652588" y="4968875"/>
          <p14:tracePt t="36940" x="1714500" y="4943475"/>
          <p14:tracePt t="36947" x="1790700" y="4930775"/>
          <p14:tracePt t="36953" x="1839913" y="4930775"/>
          <p14:tracePt t="36961" x="1903413" y="4918075"/>
          <p14:tracePt t="36967" x="1978025" y="4892675"/>
          <p14:tracePt t="36975" x="2003425" y="4892675"/>
          <p14:tracePt t="36981" x="2027238" y="4892675"/>
          <p14:tracePt t="36988" x="2052638" y="4879975"/>
          <p14:tracePt t="37002" x="2065338" y="4879975"/>
          <p14:tracePt t="37008" x="2090738" y="4879975"/>
          <p14:tracePt t="37023" x="2103438" y="4868863"/>
          <p14:tracePt t="37030" x="2116138" y="4868863"/>
          <p14:tracePt t="37036" x="2127250" y="4868863"/>
          <p14:tracePt t="37043" x="2139950" y="4868863"/>
          <p14:tracePt t="37050" x="2152650" y="4868863"/>
          <p14:tracePt t="37056" x="2165350" y="4868863"/>
          <p14:tracePt t="37064" x="2178050" y="4856163"/>
          <p14:tracePt t="37069" x="2203450" y="4856163"/>
          <p14:tracePt t="37084" x="2239963" y="4843463"/>
          <p14:tracePt t="37084" x="2290763" y="4830763"/>
          <p14:tracePt t="37091" x="2365375" y="4830763"/>
          <p14:tracePt t="37098" x="2428875" y="4818063"/>
          <p14:tracePt t="37105" x="2465388" y="4818063"/>
          <p14:tracePt t="37112" x="2516188" y="4805363"/>
          <p14:tracePt t="37119" x="2554288" y="4805363"/>
          <p14:tracePt t="37125" x="2578100" y="4792663"/>
          <p14:tracePt t="37131" x="2590800" y="4792663"/>
          <p14:tracePt t="37138" x="2603500" y="4792663"/>
          <p14:tracePt t="37146" x="2616200" y="4792663"/>
          <p14:tracePt t="37152" x="2628900" y="4792663"/>
          <p14:tracePt t="37160" x="2654300" y="4792663"/>
          <p14:tracePt t="37166" x="2667000" y="4792663"/>
          <p14:tracePt t="37173" x="2690813" y="4792663"/>
          <p14:tracePt t="37181" x="2716213" y="4792663"/>
          <p14:tracePt t="37188" x="2754313" y="4779963"/>
          <p14:tracePt t="37194" x="2803525" y="4779963"/>
          <p14:tracePt t="37199" x="2828925" y="4779963"/>
          <p14:tracePt t="37209" x="2879725" y="4779963"/>
          <p14:tracePt t="37215" x="2890838" y="4779963"/>
          <p14:tracePt t="37221" x="2903538" y="4779963"/>
          <p14:tracePt t="37228" x="2916238" y="4779963"/>
          <p14:tracePt t="37235" x="2928938" y="4779963"/>
          <p14:tracePt t="37243" x="2941638" y="4779963"/>
          <p14:tracePt t="37248" x="2954338" y="4779963"/>
          <p14:tracePt t="37269" x="2967038" y="4779963"/>
          <p14:tracePt t="37297" x="2979738" y="4779963"/>
          <p14:tracePt t="37325" x="2992438" y="4779963"/>
          <p14:tracePt t="37345" x="3003550" y="4779963"/>
          <p14:tracePt t="37386" x="3016250" y="4779963"/>
          <p14:tracePt t="37428" x="3028950" y="4779963"/>
          <p14:tracePt t="37469" x="3041650" y="4779963"/>
          <p14:tracePt t="37530" x="3054350" y="4779963"/>
          <p14:tracePt t="38006" x="3054350" y="4768850"/>
          <p14:tracePt t="38025" x="3041650" y="4768850"/>
          <p14:tracePt t="38040" x="3028950" y="4768850"/>
          <p14:tracePt t="38046" x="3016250" y="4756150"/>
          <p14:tracePt t="38052" x="3003550" y="4756150"/>
          <p14:tracePt t="38060" x="2992438" y="4730750"/>
          <p14:tracePt t="38065" x="2979738" y="4730750"/>
          <p14:tracePt t="38073" x="2954338" y="4718050"/>
          <p14:tracePt t="38081" x="2941638" y="4718050"/>
          <p14:tracePt t="38098" x="2928938" y="4692650"/>
          <p14:tracePt t="38100" x="2916238" y="4692650"/>
          <p14:tracePt t="38108" x="2903538" y="4692650"/>
          <p14:tracePt t="38115" x="2903538" y="4679950"/>
          <p14:tracePt t="38122" x="2890838" y="4679950"/>
          <p14:tracePt t="38141" x="2890838" y="4667250"/>
          <p14:tracePt t="38149" x="2879725" y="4667250"/>
          <p14:tracePt t="38164" x="2867025" y="4656138"/>
          <p14:tracePt t="38169" x="2854325" y="4656138"/>
          <p14:tracePt t="38176" x="2841625" y="4656138"/>
          <p14:tracePt t="38183" x="2816225" y="4643438"/>
          <p14:tracePt t="38191" x="2803525" y="4630738"/>
          <p14:tracePt t="38197" x="2790825" y="4630738"/>
          <p14:tracePt t="38203" x="2767013" y="4605338"/>
          <p14:tracePt t="38211" x="2754313" y="4605338"/>
          <p14:tracePt t="38217" x="2728913" y="4592638"/>
          <p14:tracePt t="38225" x="2716213" y="4592638"/>
          <p14:tracePt t="38230" x="2703513" y="4592638"/>
          <p14:tracePt t="38238" x="2690813" y="4579938"/>
          <p14:tracePt t="38245" x="2667000" y="4579938"/>
          <p14:tracePt t="38251" x="2641600" y="4579938"/>
          <p14:tracePt t="38258" x="2616200" y="4579938"/>
          <p14:tracePt t="38265" x="2578100" y="4567238"/>
          <p14:tracePt t="38273" x="2565400" y="4567238"/>
          <p14:tracePt t="38280" x="2541588" y="4567238"/>
          <p14:tracePt t="38286" x="2528888" y="4567238"/>
          <p14:tracePt t="38292" x="2503488" y="4567238"/>
          <p14:tracePt t="38299" x="2490788" y="4567238"/>
          <p14:tracePt t="38306" x="2478088" y="4567238"/>
          <p14:tracePt t="38320" x="2478088" y="4579938"/>
          <p14:tracePt t="38327" x="2465388" y="4579938"/>
          <p14:tracePt t="38333" x="2452688" y="4579938"/>
          <p14:tracePt t="38361" x="2441575" y="4579938"/>
          <p14:tracePt t="38526" x="2452688" y="4579938"/>
          <p14:tracePt t="38576" x="2465388" y="4579938"/>
          <p14:tracePt t="38625" x="2478088" y="4579938"/>
          <p14:tracePt t="38630" x="2490788" y="4579938"/>
          <p14:tracePt t="38635" x="2503488" y="4579938"/>
          <p14:tracePt t="38643" x="2528888" y="4567238"/>
          <p14:tracePt t="38649" x="2578100" y="4567238"/>
          <p14:tracePt t="38658" x="2667000" y="4543425"/>
          <p14:tracePt t="38664" x="2778125" y="4543425"/>
          <p14:tracePt t="38672" x="2903538" y="4530725"/>
          <p14:tracePt t="38678" x="3028950" y="4518025"/>
          <p14:tracePt t="38684" x="3092450" y="4492625"/>
          <p14:tracePt t="38692" x="3141663" y="4492625"/>
          <p14:tracePt t="38698" x="3205163" y="4479925"/>
          <p14:tracePt t="38705" x="3228975" y="4479925"/>
          <p14:tracePt t="38713" x="3241675" y="4467225"/>
          <p14:tracePt t="38718" x="3254375" y="4467225"/>
          <p14:tracePt t="38726" x="3267075" y="4467225"/>
          <p14:tracePt t="38733" x="3279775" y="4467225"/>
          <p14:tracePt t="38739" x="3279775" y="4454525"/>
          <p14:tracePt t="38747" x="3292475" y="4454525"/>
          <p14:tracePt t="38760" x="3305175" y="4454525"/>
          <p14:tracePt t="38781" x="3317875" y="4454525"/>
          <p14:tracePt t="38816" x="3328988" y="4454525"/>
          <p14:tracePt t="38953" x="3317875" y="4454525"/>
          <p14:tracePt t="38993" x="3305175" y="4454525"/>
          <p14:tracePt t="39041" x="3292475" y="4454525"/>
          <p14:tracePt t="39056" x="3292475" y="4467225"/>
          <p14:tracePt t="39063" x="3292475" y="4479925"/>
          <p14:tracePt t="39069" x="3292475" y="4492625"/>
          <p14:tracePt t="39077" x="3305175" y="4530725"/>
          <p14:tracePt t="39083" x="3305175" y="4554538"/>
          <p14:tracePt t="39091" x="3305175" y="4579938"/>
          <p14:tracePt t="39097" x="3317875" y="4605338"/>
          <p14:tracePt t="39116" x="3328988" y="4643438"/>
          <p14:tracePt t="39117" x="3341688" y="4667250"/>
          <p14:tracePt t="39125" x="3354388" y="4692650"/>
          <p14:tracePt t="39132" x="3379788" y="4743450"/>
          <p14:tracePt t="39137" x="3392488" y="4756150"/>
          <p14:tracePt t="39145" x="3405188" y="4779963"/>
          <p14:tracePt t="39151" x="3405188" y="4805363"/>
          <p14:tracePt t="39157" x="3405188" y="4818063"/>
          <p14:tracePt t="39167" x="3417888" y="4830763"/>
          <p14:tracePt t="39172" x="3417888" y="4843463"/>
          <p14:tracePt t="39178" x="3429000" y="4856163"/>
          <p14:tracePt t="39186" x="3429000" y="4868863"/>
          <p14:tracePt t="39208" x="3429000" y="4879975"/>
          <p14:tracePt t="39227" x="3429000" y="4892675"/>
          <p14:tracePt t="39248" x="3429000" y="4905375"/>
          <p14:tracePt t="39269" x="3417888" y="4905375"/>
          <p14:tracePt t="39276" x="3379788" y="4905375"/>
          <p14:tracePt t="39282" x="3317875" y="4905375"/>
          <p14:tracePt t="39289" x="3254375" y="4892675"/>
          <p14:tracePt t="39296" x="3179763" y="4868863"/>
          <p14:tracePt t="39303" x="3092450" y="4843463"/>
          <p14:tracePt t="39310" x="3054350" y="4805363"/>
          <p14:tracePt t="39316" x="3041650" y="4805363"/>
          <p14:tracePt t="39323" x="3028950" y="4805363"/>
          <p14:tracePt t="39331" x="3016250" y="4792663"/>
          <p14:tracePt t="39350" x="3003550" y="4792663"/>
          <p14:tracePt t="39442" x="3028950" y="4792663"/>
          <p14:tracePt t="39448" x="3041650" y="4792663"/>
          <p14:tracePt t="39453" x="3067050" y="4792663"/>
          <p14:tracePt t="39461" x="3116263" y="4792663"/>
          <p14:tracePt t="39467" x="3179763" y="4792663"/>
          <p14:tracePt t="39475" x="3228975" y="4805363"/>
          <p14:tracePt t="39482" x="3254375" y="4805363"/>
          <p14:tracePt t="39488" x="3292475" y="4818063"/>
          <p14:tracePt t="39495" x="3341688" y="4830763"/>
          <p14:tracePt t="39501" x="3367088" y="4830763"/>
          <p14:tracePt t="39509" x="3379788" y="4830763"/>
          <p14:tracePt t="39517" x="3392488" y="4830763"/>
          <p14:tracePt t="39524" x="3417888" y="4843463"/>
          <p14:tracePt t="39536" x="3429000" y="4843463"/>
          <p14:tracePt t="39550" x="3441700" y="4843463"/>
          <p14:tracePt t="39556" x="3454400" y="4843463"/>
          <p14:tracePt t="39570" x="3467100" y="4843463"/>
          <p14:tracePt t="39578" x="3467100" y="4856163"/>
          <p14:tracePt t="39598" x="3479800" y="4856163"/>
          <p14:tracePt t="39619" x="3479800" y="4868863"/>
          <p14:tracePt t="39661" x="3479800" y="4879975"/>
          <p14:tracePt t="39666" x="3467100" y="4892675"/>
          <p14:tracePt t="39675" x="3467100" y="4905375"/>
          <p14:tracePt t="39681" x="3454400" y="4918075"/>
          <p14:tracePt t="39689" x="3417888" y="4956175"/>
          <p14:tracePt t="39694" x="3367088" y="5018088"/>
          <p14:tracePt t="39701" x="3305175" y="5105400"/>
          <p14:tracePt t="39707" x="3228975" y="5181600"/>
          <p14:tracePt t="39715" x="3167063" y="5230813"/>
          <p14:tracePt t="39722" x="3103563" y="5294313"/>
          <p14:tracePt t="39729" x="3054350" y="5343525"/>
          <p14:tracePt t="39735" x="3016250" y="5368925"/>
          <p14:tracePt t="39742" x="2992438" y="5394325"/>
          <p14:tracePt t="39749" x="2979738" y="5407025"/>
          <p14:tracePt t="39755" x="2954338" y="5430838"/>
          <p14:tracePt t="39764" x="2941638" y="5443538"/>
          <p14:tracePt t="39777" x="2928938" y="5456238"/>
          <p14:tracePt t="39783" x="2928938" y="5468938"/>
          <p14:tracePt t="39792" x="2916238" y="5468938"/>
          <p14:tracePt t="39797" x="2903538" y="5481638"/>
          <p14:tracePt t="39804" x="2890838" y="5494338"/>
          <p14:tracePt t="39811" x="2879725" y="5494338"/>
          <p14:tracePt t="39819" x="2879725" y="5507038"/>
          <p14:tracePt t="39825" x="2879725" y="5518150"/>
          <p14:tracePt t="39860" x="2867025" y="5530850"/>
          <p14:tracePt t="39881" x="2854325" y="5530850"/>
          <p14:tracePt t="39895" x="2854325" y="5543550"/>
          <p14:tracePt t="39922" x="2841625" y="5543550"/>
          <p14:tracePt t="39976" x="2828925" y="5543550"/>
          <p14:tracePt t="40032" x="2816225" y="5543550"/>
          <p14:tracePt t="40080" x="2803525" y="5543550"/>
          <p14:tracePt t="40527" x="2667000" y="5543550"/>
          <p14:tracePt t="40532" x="2503488" y="5543550"/>
          <p14:tracePt t="40539" x="2352675" y="5543550"/>
          <p14:tracePt t="40547" x="2239963" y="5530850"/>
          <p14:tracePt t="40552" x="2116138" y="5530850"/>
          <p14:tracePt t="40561" x="2003425" y="5518150"/>
          <p14:tracePt t="40567" x="1939925" y="5507038"/>
          <p14:tracePt t="40574" x="1890713" y="5507038"/>
          <p14:tracePt t="40581" x="1865313" y="5507038"/>
          <p14:tracePt t="40587" x="1827213" y="5494338"/>
          <p14:tracePt t="40595" x="1801813" y="5481638"/>
          <p14:tracePt t="40601" x="1765300" y="5468938"/>
          <p14:tracePt t="40617" x="1752600" y="5468938"/>
          <p14:tracePt t="40622" x="1752600" y="5456238"/>
          <p14:tracePt t="40629" x="1739900" y="5456238"/>
          <p14:tracePt t="40677" x="1727200" y="5456238"/>
          <p14:tracePt t="40734" x="1727200" y="5443538"/>
          <p14:tracePt t="40809" x="1714500" y="5430838"/>
          <p14:tracePt t="40822" x="1701800" y="5418138"/>
          <p14:tracePt t="40827" x="1689100" y="5418138"/>
          <p14:tracePt t="40835" x="1677988" y="5418138"/>
          <p14:tracePt t="40842" x="1652588" y="5407025"/>
          <p14:tracePt t="40848" x="1627188" y="5381625"/>
          <p14:tracePt t="40855" x="1601788" y="5368925"/>
          <p14:tracePt t="40864" x="1577975" y="5356225"/>
          <p14:tracePt t="40869" x="1527175" y="5330825"/>
          <p14:tracePt t="40876" x="1476375" y="5305425"/>
          <p14:tracePt t="40883" x="1452563" y="5294313"/>
          <p14:tracePt t="40890" x="1414463" y="5281613"/>
          <p14:tracePt t="40898" x="1389063" y="5268913"/>
          <p14:tracePt t="40903" x="1376363" y="5256213"/>
          <p14:tracePt t="40911" x="1352550" y="5243513"/>
          <p14:tracePt t="40925" x="1327150" y="5243513"/>
          <p14:tracePt t="40932" x="1301750" y="5230813"/>
          <p14:tracePt t="40937" x="1289050" y="5230813"/>
          <p14:tracePt t="40946" x="1276350" y="5230813"/>
          <p14:tracePt t="40951" x="1252538" y="5205413"/>
          <p14:tracePt t="40966" x="1227138" y="5205413"/>
          <p14:tracePt t="40973" x="1214438" y="5205413"/>
          <p14:tracePt t="40979" x="1201738" y="5194300"/>
          <p14:tracePt t="40986" x="1189038" y="5194300"/>
          <p14:tracePt t="40992" x="1176338" y="5194300"/>
          <p14:tracePt t="41006" x="1163638" y="5181600"/>
          <p14:tracePt t="41021" x="1150938" y="5181600"/>
          <p14:tracePt t="41034" x="1139825" y="5181600"/>
          <p14:tracePt t="41048" x="1127125" y="5181600"/>
          <p14:tracePt t="41068" x="1114425" y="5181600"/>
          <p14:tracePt t="41091" x="1101725" y="5181600"/>
          <p14:tracePt t="41111" x="1089025" y="5168900"/>
          <p14:tracePt t="41186" x="1089025" y="5156200"/>
          <p14:tracePt t="41207" x="1101725" y="5156200"/>
          <p14:tracePt t="41215" x="1114425" y="5156200"/>
          <p14:tracePt t="41228" x="1127125" y="5156200"/>
          <p14:tracePt t="41233" x="1139825" y="5156200"/>
          <p14:tracePt t="41239" x="1163638" y="5143500"/>
          <p14:tracePt t="41248" x="1189038" y="5143500"/>
          <p14:tracePt t="41254" x="1201738" y="5143500"/>
          <p14:tracePt t="41261" x="1214438" y="5143500"/>
          <p14:tracePt t="41267" x="1252538" y="5143500"/>
          <p14:tracePt t="41275" x="1276350" y="5143500"/>
          <p14:tracePt t="41281" x="1314450" y="5143500"/>
          <p14:tracePt t="41288" x="1327150" y="5143500"/>
          <p14:tracePt t="41295" x="1352550" y="5143500"/>
          <p14:tracePt t="41301" x="1376363" y="5143500"/>
          <p14:tracePt t="41308" x="1414463" y="5143500"/>
          <p14:tracePt t="41316" x="1439863" y="5143500"/>
          <p14:tracePt t="41324" x="1452563" y="5143500"/>
          <p14:tracePt t="41331" x="1465263" y="5143500"/>
          <p14:tracePt t="41335" x="1489075" y="5143500"/>
          <p14:tracePt t="41343" x="1514475" y="5156200"/>
          <p14:tracePt t="41350" x="1527175" y="5156200"/>
          <p14:tracePt t="41365" x="1539875" y="5156200"/>
          <p14:tracePt t="41377" x="1552575" y="5156200"/>
          <p14:tracePt t="41391" x="1565275" y="5168900"/>
          <p14:tracePt t="41406" x="1577975" y="5168900"/>
          <p14:tracePt t="41433" x="1589088" y="5168900"/>
          <p14:tracePt t="41440" x="1601788" y="5168900"/>
          <p14:tracePt t="41453" x="1614488" y="5168900"/>
          <p14:tracePt t="41460" x="1627188" y="5168900"/>
          <p14:tracePt t="41467" x="1639888" y="5156200"/>
          <p14:tracePt t="41474" x="1652588" y="5156200"/>
          <p14:tracePt t="41481" x="1665288" y="5143500"/>
          <p14:tracePt t="41488" x="1677988" y="5143500"/>
          <p14:tracePt t="41495" x="1689100" y="5130800"/>
          <p14:tracePt t="41508" x="1701800" y="5130800"/>
          <p14:tracePt t="41515" x="1714500" y="5130800"/>
          <p14:tracePt t="41532" x="1727200" y="5130800"/>
          <p14:tracePt t="41535" x="1727200" y="5118100"/>
          <p14:tracePt t="41550" x="1739900" y="5118100"/>
          <p14:tracePt t="41571" x="1752600" y="5118100"/>
          <p14:tracePt t="41598" x="1765300" y="5118100"/>
          <p14:tracePt t="41617" x="1778000" y="5105400"/>
          <p14:tracePt t="41666" x="1778000" y="5118100"/>
          <p14:tracePt t="41681" x="1790700" y="5143500"/>
          <p14:tracePt t="41688" x="1790700" y="5168900"/>
          <p14:tracePt t="41695" x="1790700" y="5194300"/>
          <p14:tracePt t="41700" x="1790700" y="5243513"/>
          <p14:tracePt t="41707" x="1790700" y="5330825"/>
          <p14:tracePt t="41715" x="1790700" y="5468938"/>
          <p14:tracePt t="41721" x="1790700" y="5619750"/>
          <p14:tracePt t="41728" x="1790700" y="5743575"/>
          <p14:tracePt t="41735" x="1778000" y="5868988"/>
          <p14:tracePt t="41744" x="1778000" y="5994400"/>
          <p14:tracePt t="41749" x="1765300" y="6069013"/>
          <p14:tracePt t="41755" x="1765300" y="6145213"/>
          <p14:tracePt t="41762" x="1765300" y="6169025"/>
          <p14:tracePt t="41768" x="1752600" y="6207125"/>
          <p14:tracePt t="41777" x="1752600" y="6232525"/>
          <p14:tracePt t="41783" x="1739900" y="6245225"/>
          <p14:tracePt t="41791" x="1739900" y="6257925"/>
          <p14:tracePt t="41798" x="1739900" y="6269038"/>
          <p14:tracePt t="41803" x="1727200" y="6281738"/>
          <p14:tracePt t="41817" x="1727200" y="6294438"/>
          <p14:tracePt t="41853" x="1727200" y="6307138"/>
          <p14:tracePt t="42168" x="1727200" y="6294438"/>
          <p14:tracePt t="42217" x="1727200" y="6281738"/>
          <p14:tracePt t="42299" x="1727200" y="6269038"/>
          <p14:tracePt t="42354" x="1727200" y="6257925"/>
          <p14:tracePt t="42416" x="1739900" y="6257925"/>
          <p14:tracePt t="42429" x="1739900" y="6245225"/>
          <p14:tracePt t="42848" x="1739900" y="6232525"/>
          <p14:tracePt t="42966" x="1739900" y="6219825"/>
          <p14:tracePt t="43049" x="1752600" y="6219825"/>
          <p14:tracePt t="43124" x="1752600" y="6207125"/>
          <p14:tracePt t="43136" x="1765300" y="6207125"/>
          <p14:tracePt t="43157" x="1765300" y="6194425"/>
          <p14:tracePt t="43165" x="1778000" y="6194425"/>
          <p14:tracePt t="43185" x="1778000" y="6181725"/>
          <p14:tracePt t="43192" x="1790700" y="6181725"/>
          <p14:tracePt t="43220" x="1790700" y="6169025"/>
          <p14:tracePt t="43225" x="1801813" y="6169025"/>
          <p14:tracePt t="43233" x="1801813" y="6157913"/>
          <p14:tracePt t="43241" x="1814513" y="6157913"/>
          <p14:tracePt t="43253" x="1814513" y="6145213"/>
          <p14:tracePt t="43260" x="1827213" y="6145213"/>
          <p14:tracePt t="43275" x="1827213" y="6132513"/>
          <p14:tracePt t="43281" x="1839913" y="6132513"/>
          <p14:tracePt t="43289" x="1852613" y="6119813"/>
          <p14:tracePt t="43301" x="1865313" y="6107113"/>
          <p14:tracePt t="43308" x="1865313" y="6094413"/>
          <p14:tracePt t="43315" x="1878013" y="6081713"/>
          <p14:tracePt t="43323" x="1903413" y="6056313"/>
          <p14:tracePt t="43331" x="1914525" y="6045200"/>
          <p14:tracePt t="43335" x="1927225" y="6032500"/>
          <p14:tracePt t="43342" x="1939925" y="6007100"/>
          <p14:tracePt t="43349" x="1965325" y="5981700"/>
          <p14:tracePt t="43356" x="1990725" y="5969000"/>
          <p14:tracePt t="43364" x="2003425" y="5945188"/>
          <p14:tracePt t="43370" x="2014538" y="5945188"/>
          <p14:tracePt t="43377" x="2027238" y="5919788"/>
          <p14:tracePt t="43384" x="2039938" y="5919788"/>
          <p14:tracePt t="43391" x="2039938" y="5907088"/>
          <p14:tracePt t="43404" x="2052638" y="5894388"/>
          <p14:tracePt t="43412" x="2065338" y="5894388"/>
          <p14:tracePt t="43418" x="2065338" y="5881688"/>
          <p14:tracePt t="43426" x="2078038" y="5881688"/>
          <p14:tracePt t="43432" x="2078038" y="5868988"/>
          <p14:tracePt t="43440" x="2090738" y="5868988"/>
          <p14:tracePt t="43447" x="2090738" y="5843588"/>
          <p14:tracePt t="43452" x="2103438" y="5843588"/>
          <p14:tracePt t="43460" x="2103438" y="5832475"/>
          <p14:tracePt t="43466" x="2116138" y="5819775"/>
          <p14:tracePt t="43481" x="2116138" y="5807075"/>
          <p14:tracePt t="43486" x="2116138" y="5794375"/>
          <p14:tracePt t="43509" x="2116138" y="5781675"/>
          <p14:tracePt t="43521" x="2127250" y="5781675"/>
          <p14:tracePt t="43528" x="2139950" y="5756275"/>
          <p14:tracePt t="43535" x="2152650" y="5743575"/>
          <p14:tracePt t="43543" x="2152650" y="5719763"/>
          <p14:tracePt t="43548" x="2165350" y="5694363"/>
          <p14:tracePt t="43555" x="2178050" y="5668963"/>
          <p14:tracePt t="43566" x="2178050" y="5643563"/>
          <p14:tracePt t="43569" x="2190750" y="5619750"/>
          <p14:tracePt t="43576" x="2190750" y="5607050"/>
          <p14:tracePt t="43584" x="2203450" y="5594350"/>
          <p14:tracePt t="43590" x="2203450" y="5581650"/>
          <p14:tracePt t="43598" x="2203450" y="5568950"/>
          <p14:tracePt t="43612" x="2203450" y="5556250"/>
          <p14:tracePt t="43618" x="2203450" y="5543550"/>
          <p14:tracePt t="43623" x="2203450" y="5530850"/>
          <p14:tracePt t="43632" x="2203450" y="5518150"/>
          <p14:tracePt t="43637" x="2203450" y="5507038"/>
          <p14:tracePt t="43645" x="2203450" y="5481638"/>
          <p14:tracePt t="43651" x="2203450" y="5443538"/>
          <p14:tracePt t="43659" x="2190750" y="5407025"/>
          <p14:tracePt t="43665" x="2178050" y="5368925"/>
          <p14:tracePt t="43674" x="2165350" y="5343525"/>
          <p14:tracePt t="43681" x="2152650" y="5305425"/>
          <p14:tracePt t="43686" x="2139950" y="5281613"/>
          <p14:tracePt t="43694" x="2127250" y="5268913"/>
          <p14:tracePt t="43700" x="2116138" y="5256213"/>
          <p14:tracePt t="43715" x="2103438" y="5243513"/>
          <p14:tracePt t="43721" x="2090738" y="5243513"/>
          <p14:tracePt t="43728" x="2090738" y="5230813"/>
          <p14:tracePt t="43734" x="2078038" y="5230813"/>
          <p14:tracePt t="43741" x="2065338" y="5230813"/>
          <p14:tracePt t="43755" x="2052638" y="5230813"/>
          <p14:tracePt t="43762" x="2039938" y="5230813"/>
          <p14:tracePt t="43768" x="2003425" y="5230813"/>
          <p14:tracePt t="43776" x="1952625" y="5243513"/>
          <p14:tracePt t="43782" x="1878013" y="5268913"/>
          <p14:tracePt t="43790" x="1814513" y="5318125"/>
          <p14:tracePt t="43796" x="1778000" y="5343525"/>
          <p14:tracePt t="43804" x="1739900" y="5368925"/>
          <p14:tracePt t="43810" x="1714500" y="5407025"/>
          <p14:tracePt t="43817" x="1701800" y="5407025"/>
          <p14:tracePt t="43823" x="1701800" y="5418138"/>
          <p14:tracePt t="43831" x="1689100" y="5418138"/>
          <p14:tracePt t="43837" x="1689100" y="5430838"/>
          <p14:tracePt t="43846" x="1677988" y="5430838"/>
          <p14:tracePt t="43850" x="1677988" y="5443538"/>
          <p14:tracePt t="43857" x="1665288" y="5456238"/>
          <p14:tracePt t="43865" x="1665288" y="5494338"/>
          <p14:tracePt t="43871" x="1652588" y="5530850"/>
          <p14:tracePt t="43879" x="1639888" y="5581650"/>
          <p14:tracePt t="43885" x="1639888" y="5607050"/>
          <p14:tracePt t="43894" x="1639888" y="5694363"/>
          <p14:tracePt t="43899" x="1639888" y="5756275"/>
          <p14:tracePt t="43906" x="1639888" y="5832475"/>
          <p14:tracePt t="43916" x="1639888" y="5894388"/>
          <p14:tracePt t="43920" x="1689100" y="5981700"/>
          <p14:tracePt t="43928" x="1727200" y="6032500"/>
          <p14:tracePt t="43933" x="1752600" y="6056313"/>
          <p14:tracePt t="43941" x="1765300" y="6081713"/>
          <p14:tracePt t="43948" x="1790700" y="6119813"/>
          <p14:tracePt t="43955" x="1827213" y="6145213"/>
          <p14:tracePt t="43961" x="1852613" y="6169025"/>
          <p14:tracePt t="43968" x="1878013" y="6181725"/>
          <p14:tracePt t="43975" x="1939925" y="6207125"/>
          <p14:tracePt t="43982" x="2003425" y="6207125"/>
          <p14:tracePt t="43990" x="2103438" y="6232525"/>
          <p14:tracePt t="43995" x="2178050" y="6232525"/>
          <p14:tracePt t="44002" x="2303463" y="6232525"/>
          <p14:tracePt t="44010" x="2416175" y="6219825"/>
          <p14:tracePt t="44016" x="2490788" y="6219825"/>
          <p14:tracePt t="44023" x="2565400" y="6207125"/>
          <p14:tracePt t="44031" x="2578100" y="6207125"/>
          <p14:tracePt t="44036" x="2616200" y="6194425"/>
          <p14:tracePt t="44044" x="2641600" y="6194425"/>
          <p14:tracePt t="44050" x="2654300" y="6181725"/>
          <p14:tracePt t="44057" x="2654300" y="6169025"/>
          <p14:tracePt t="44065" x="2667000" y="6157913"/>
          <p14:tracePt t="44091" x="2667000" y="6145213"/>
          <p14:tracePt t="44105" x="2678113" y="6132513"/>
          <p14:tracePt t="44115" x="2678113" y="6119813"/>
          <p14:tracePt t="44119" x="2678113" y="6081713"/>
          <p14:tracePt t="44133" x="2690813" y="5956300"/>
          <p14:tracePt t="44138" x="2690813" y="5919788"/>
          <p14:tracePt t="44148" x="2690813" y="5856288"/>
          <p14:tracePt t="44154" x="2690813" y="5807075"/>
          <p14:tracePt t="44160" x="2690813" y="5781675"/>
          <p14:tracePt t="44167" x="2678113" y="5756275"/>
          <p14:tracePt t="44175" x="2678113" y="5743575"/>
          <p14:tracePt t="44181" x="2654300" y="5707063"/>
          <p14:tracePt t="44188" x="2641600" y="5681663"/>
          <p14:tracePt t="44194" x="2616200" y="5656263"/>
          <p14:tracePt t="44201" x="2578100" y="5619750"/>
          <p14:tracePt t="44209" x="2528888" y="5581650"/>
          <p14:tracePt t="44216" x="2465388" y="5530850"/>
          <p14:tracePt t="44223" x="2416175" y="5494338"/>
          <p14:tracePt t="44228" x="2316163" y="5443538"/>
          <p14:tracePt t="44235" x="2239963" y="5407025"/>
          <p14:tracePt t="44244" x="2178050" y="5381625"/>
          <p14:tracePt t="44249" x="2152650" y="5381625"/>
          <p14:tracePt t="44255" x="2127250" y="5381625"/>
          <p14:tracePt t="44265" x="2078038" y="5381625"/>
          <p14:tracePt t="44270" x="2039938" y="5381625"/>
          <p14:tracePt t="44278" x="1990725" y="5407025"/>
          <p14:tracePt t="44284" x="1939925" y="5430838"/>
          <p14:tracePt t="44291" x="1903413" y="5456238"/>
          <p14:tracePt t="44298" x="1852613" y="5507038"/>
          <p14:tracePt t="44305" x="1839913" y="5518150"/>
          <p14:tracePt t="44316" x="1814513" y="5530850"/>
          <p14:tracePt t="44317" x="1801813" y="5556250"/>
          <p14:tracePt t="44325" x="1801813" y="5581650"/>
          <p14:tracePt t="44332" x="1778000" y="5607050"/>
          <p14:tracePt t="44340" x="1765300" y="5643563"/>
          <p14:tracePt t="44345" x="1765300" y="5681663"/>
          <p14:tracePt t="44352" x="1765300" y="5719763"/>
          <p14:tracePt t="44360" x="1765300" y="5781675"/>
          <p14:tracePt t="44367" x="1765300" y="5856288"/>
          <p14:tracePt t="44372" x="1790700" y="5945188"/>
          <p14:tracePt t="44381" x="1814513" y="6019800"/>
          <p14:tracePt t="44388" x="1839913" y="6081713"/>
          <p14:tracePt t="44394" x="1865313" y="6145213"/>
          <p14:tracePt t="44400" x="1878013" y="6169025"/>
          <p14:tracePt t="44408" x="1914525" y="6219825"/>
          <p14:tracePt t="44416" x="1939925" y="6257925"/>
          <p14:tracePt t="44421" x="1965325" y="6269038"/>
          <p14:tracePt t="44428" x="1978025" y="6281738"/>
          <p14:tracePt t="44434" x="2014538" y="6294438"/>
          <p14:tracePt t="44443" x="2052638" y="6307138"/>
          <p14:tracePt t="44448" x="2103438" y="6307138"/>
          <p14:tracePt t="44455" x="2165350" y="6307138"/>
          <p14:tracePt t="44465" x="2265363" y="6307138"/>
          <p14:tracePt t="44469" x="2390775" y="6307138"/>
          <p14:tracePt t="44477" x="2503488" y="6294438"/>
          <p14:tracePt t="44483" x="2590800" y="6269038"/>
          <p14:tracePt t="44491" x="2654300" y="6257925"/>
          <p14:tracePt t="44498" x="2741613" y="6207125"/>
          <p14:tracePt t="44503" x="2803525" y="6181725"/>
          <p14:tracePt t="44511" x="2867025" y="6145213"/>
          <p14:tracePt t="44517" x="2903538" y="6119813"/>
          <p14:tracePt t="44525" x="2954338" y="6094413"/>
          <p14:tracePt t="44532" x="2967038" y="6069013"/>
          <p14:tracePt t="44537" x="2979738" y="6069013"/>
          <p14:tracePt t="44544" x="2992438" y="6056313"/>
          <p14:tracePt t="44558" x="3003550" y="6045200"/>
          <p14:tracePt t="44567" x="3003550" y="6032500"/>
          <p14:tracePt t="44579" x="3003550" y="6019800"/>
          <p14:tracePt t="44593" x="3003550" y="6007100"/>
          <p14:tracePt t="44600" x="3016250" y="5994400"/>
          <p14:tracePt t="44606" x="3016250" y="5969000"/>
          <p14:tracePt t="44615" x="3016250" y="5956300"/>
          <p14:tracePt t="44621" x="3016250" y="5945188"/>
          <p14:tracePt t="44629" x="3016250" y="5932488"/>
          <p14:tracePt t="44635" x="3016250" y="5919788"/>
          <p14:tracePt t="44642" x="3016250" y="5907088"/>
          <p14:tracePt t="44648" x="3016250" y="5894388"/>
          <p14:tracePt t="44654" x="3016250" y="5881688"/>
          <p14:tracePt t="44661" x="3003550" y="5856288"/>
          <p14:tracePt t="44668" x="3003550" y="5843588"/>
          <p14:tracePt t="44677" x="2979738" y="5832475"/>
          <p14:tracePt t="44682" x="2941638" y="5794375"/>
          <p14:tracePt t="44690" x="2879725" y="5743575"/>
          <p14:tracePt t="44695" x="2854325" y="5707063"/>
          <p14:tracePt t="44703" x="2790825" y="5668963"/>
          <p14:tracePt t="44710" x="2767013" y="5643563"/>
          <p14:tracePt t="44716" x="2716213" y="5619750"/>
          <p14:tracePt t="44723" x="2667000" y="5607050"/>
          <p14:tracePt t="44731" x="2628900" y="5607050"/>
          <p14:tracePt t="44738" x="2590800" y="5594350"/>
          <p14:tracePt t="44745" x="2541588" y="5594350"/>
          <p14:tracePt t="44751" x="2516188" y="5594350"/>
          <p14:tracePt t="44758" x="2490788" y="5594350"/>
          <p14:tracePt t="44765" x="2465388" y="5594350"/>
          <p14:tracePt t="44771" x="2441575" y="5607050"/>
          <p14:tracePt t="44778" x="2416175" y="5607050"/>
          <p14:tracePt t="44785" x="2403475" y="5619750"/>
          <p14:tracePt t="44791" x="2378075" y="5630863"/>
          <p14:tracePt t="44799" x="2365375" y="5643563"/>
          <p14:tracePt t="44806" x="2352675" y="5643563"/>
          <p14:tracePt t="44816" x="2352675" y="5656263"/>
          <p14:tracePt t="44819" x="2339975" y="5656263"/>
          <p14:tracePt t="44827" x="2328863" y="5668963"/>
          <p14:tracePt t="44833" x="2316163" y="5681663"/>
          <p14:tracePt t="44840" x="2303463" y="5707063"/>
          <p14:tracePt t="44853" x="2290763" y="5719763"/>
          <p14:tracePt t="44862" x="2290763" y="5743575"/>
          <p14:tracePt t="44867" x="2278063" y="5768975"/>
          <p14:tracePt t="44875" x="2278063" y="5794375"/>
          <p14:tracePt t="44882" x="2278063" y="5819775"/>
          <p14:tracePt t="44888" x="2278063" y="5832475"/>
          <p14:tracePt t="44895" x="2278063" y="5843588"/>
          <p14:tracePt t="44902" x="2278063" y="5868988"/>
          <p14:tracePt t="44908" x="2278063" y="5894388"/>
          <p14:tracePt t="44916" x="2303463" y="5945188"/>
          <p14:tracePt t="44924" x="2339975" y="5994400"/>
          <p14:tracePt t="44931" x="2416175" y="6045200"/>
          <p14:tracePt t="44936" x="2478088" y="6081713"/>
          <p14:tracePt t="44943" x="2554288" y="6132513"/>
          <p14:tracePt t="44950" x="2641600" y="6157913"/>
          <p14:tracePt t="44958" x="2754313" y="6194425"/>
          <p14:tracePt t="44965" x="2828925" y="6207125"/>
          <p14:tracePt t="44970" x="2903538" y="6207125"/>
          <p14:tracePt t="44977" x="2979738" y="6207125"/>
          <p14:tracePt t="44984" x="3041650" y="6207125"/>
          <p14:tracePt t="44992" x="3103563" y="6207125"/>
          <p14:tracePt t="44998" x="3192463" y="6181725"/>
          <p14:tracePt t="45005" x="3267075" y="6169025"/>
          <p14:tracePt t="45017" x="3328988" y="6145213"/>
          <p14:tracePt t="45018" x="3367088" y="6145213"/>
          <p14:tracePt t="45026" x="3417888" y="6107113"/>
          <p14:tracePt t="45034" x="3479800" y="6081713"/>
          <p14:tracePt t="45041" x="3541713" y="6045200"/>
          <p14:tracePt t="45047" x="3605213" y="6019800"/>
          <p14:tracePt t="45052" x="3630613" y="6007100"/>
          <p14:tracePt t="45061" x="3692525" y="5981700"/>
          <p14:tracePt t="45067" x="3767138" y="5945188"/>
          <p14:tracePt t="45073" x="3792538" y="5932488"/>
          <p14:tracePt t="45081" x="3843338" y="5907088"/>
          <p14:tracePt t="45100" x="3892550" y="5881688"/>
          <p14:tracePt t="45101" x="3930650" y="5856288"/>
          <p14:tracePt t="45108" x="3979863" y="5832475"/>
          <p14:tracePt t="45115" x="4030663" y="5794375"/>
          <p14:tracePt t="45122" x="4092575" y="5756275"/>
          <p14:tracePt t="45131" x="4143375" y="5732463"/>
          <p14:tracePt t="45135" x="4181475" y="5719763"/>
          <p14:tracePt t="45144" x="4243388" y="5681663"/>
          <p14:tracePt t="45150" x="4305300" y="5643563"/>
          <p14:tracePt t="45158" x="4343400" y="5607050"/>
          <p14:tracePt t="45164" x="4356100" y="5594350"/>
          <p14:tracePt t="45171" x="4394200" y="5568950"/>
          <p14:tracePt t="45178" x="4394200" y="5556250"/>
          <p14:tracePt t="45184" x="4406900" y="5556250"/>
          <p14:tracePt t="45192" x="4406900" y="5543550"/>
          <p14:tracePt t="45198" x="4418013" y="5543550"/>
          <p14:tracePt t="45211" x="4418013" y="5530850"/>
          <p14:tracePt t="45217" x="4430713" y="5530850"/>
          <p14:tracePt t="45247" x="4443413" y="5530850"/>
          <p14:tracePt t="45254" x="4443413" y="5518150"/>
          <p14:tracePt t="45300" x="4443413" y="5507038"/>
          <p14:tracePt t="45315" x="4456113" y="5507038"/>
          <p14:tracePt t="49806" x="4732338" y="5418138"/>
          <p14:tracePt t="49812" x="5106988" y="5318125"/>
          <p14:tracePt t="49820" x="5557838" y="5230813"/>
          <p14:tracePt t="49827" x="5983288" y="5130800"/>
          <p14:tracePt t="49833" x="6383338" y="5068888"/>
          <p14:tracePt t="49840" x="6972300" y="4968875"/>
          <p14:tracePt t="49847" x="7497763" y="4930775"/>
          <p14:tracePt t="49853" x="8061325" y="4905375"/>
          <p14:tracePt t="49862" x="8586788" y="4905375"/>
          <p14:tracePt t="49867" x="9099550" y="4930775"/>
          <p14:tracePt t="49874" x="9537700" y="4943475"/>
          <p14:tracePt t="49882" x="9901238" y="4968875"/>
          <p14:tracePt t="49889" x="10239375" y="5005388"/>
          <p14:tracePt t="49895" x="10464800" y="5030788"/>
          <p14:tracePt t="49902" x="10590213" y="5056188"/>
          <p14:tracePt t="49909" x="10726738" y="5056188"/>
          <p14:tracePt t="49917" x="10815638" y="5068888"/>
          <p14:tracePt t="49922" x="10852150" y="5081588"/>
          <p14:tracePt t="49931" x="10877550" y="5092700"/>
          <p14:tracePt t="49936" x="10890250" y="5092700"/>
          <p14:tracePt t="49943" x="10902950" y="5092700"/>
          <p14:tracePt t="50218" x="11164888" y="4905375"/>
          <p14:tracePt t="50226" x="11466513" y="4718050"/>
          <p14:tracePt t="50232" x="11603038" y="4605338"/>
          <p14:tracePt t="50238" x="11791950" y="4492625"/>
          <p14:tracePt t="50247" x="11941175" y="4418013"/>
          <p14:tracePt t="50252" x="12091988" y="4354513"/>
          <p14:tracePt t="53015" x="11428413" y="2490788"/>
          <p14:tracePt t="53021" x="10490200" y="1939925"/>
          <p14:tracePt t="53029" x="9501188" y="1489075"/>
          <p14:tracePt t="53036" x="8574088" y="1101725"/>
          <p14:tracePt t="53042" x="7710488" y="850900"/>
          <p14:tracePt t="53049" x="6821488" y="700088"/>
          <p14:tracePt t="53055" x="6221413" y="663575"/>
          <p14:tracePt t="53064" x="5832475" y="663575"/>
          <p14:tracePt t="53069" x="5507038" y="700088"/>
          <p14:tracePt t="53076" x="5307013" y="750888"/>
          <p14:tracePt t="53083" x="5207000" y="788988"/>
          <p14:tracePt t="53099" x="5119688" y="838200"/>
          <p14:tracePt t="53103" x="5106988" y="850900"/>
          <p14:tracePt t="53111" x="5068888" y="850900"/>
          <p14:tracePt t="53325" x="4956175" y="812800"/>
          <p14:tracePt t="53330" x="4743450" y="688975"/>
          <p14:tracePt t="53336" x="4518025" y="550863"/>
          <p14:tracePt t="53345" x="4105275" y="238125"/>
          <p14:tracePt t="56429" x="187325" y="363538"/>
          <p14:tracePt t="56439" x="287338" y="463550"/>
          <p14:tracePt t="56443" x="387350" y="550863"/>
          <p14:tracePt t="56450" x="476250" y="650875"/>
          <p14:tracePt t="56458" x="563563" y="738188"/>
          <p14:tracePt t="56463" x="638175" y="825500"/>
          <p14:tracePt t="56470" x="712788" y="912813"/>
          <p14:tracePt t="56478" x="788988" y="1014413"/>
          <p14:tracePt t="56486" x="838200" y="1089025"/>
          <p14:tracePt t="56490" x="889000" y="1163638"/>
          <p14:tracePt t="56498" x="901700" y="1227138"/>
          <p14:tracePt t="56506" x="925513" y="1238250"/>
          <p14:tracePt t="56512" x="938213" y="1276350"/>
          <p14:tracePt t="56518" x="950913" y="1301750"/>
          <p14:tracePt t="56526" x="963613" y="1327150"/>
          <p14:tracePt t="56532" x="976313" y="1350963"/>
          <p14:tracePt t="56539" x="989013" y="1363663"/>
          <p14:tracePt t="56553" x="989013" y="1376363"/>
          <p14:tracePt t="56561" x="989013" y="1389063"/>
          <p14:tracePt t="56567" x="1001713" y="1389063"/>
          <p14:tracePt t="56588" x="1001713" y="14017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742414"/>
            <a:ext cx="11277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2400" b="1" dirty="0"/>
              <a:t>Asymmetric shape of the potential energy curve</a:t>
            </a:r>
            <a:r>
              <a:rPr lang="en-US" sz="2400" dirty="0"/>
              <a:t> (due to </a:t>
            </a:r>
            <a:r>
              <a:rPr lang="en-US" sz="2400" dirty="0" err="1"/>
              <a:t>anharmonic</a:t>
            </a:r>
            <a:r>
              <a:rPr lang="en-US" sz="2400" dirty="0"/>
              <a:t> nature of the lattice vibrations) </a:t>
            </a:r>
            <a:r>
              <a:rPr lang="en-US" sz="2400" b="1" dirty="0"/>
              <a:t>is responsible for the thermal expansion.</a:t>
            </a:r>
          </a:p>
          <a:p>
            <a:pPr algn="just">
              <a:buFont typeface="Arial" pitchFamily="34" charset="0"/>
              <a:buChar char="•"/>
            </a:pPr>
            <a:endParaRPr lang="en-US" sz="2000" b="1" dirty="0"/>
          </a:p>
          <a:p>
            <a:pPr algn="just">
              <a:buFont typeface="Arial" pitchFamily="34" charset="0"/>
              <a:buChar char="•"/>
            </a:pPr>
            <a:endParaRPr lang="en-US" sz="2000" b="1" dirty="0"/>
          </a:p>
          <a:p>
            <a:pPr algn="just">
              <a:buFont typeface="Arial" pitchFamily="34" charset="0"/>
              <a:buChar char="•"/>
            </a:pPr>
            <a:endParaRPr lang="en-US" sz="2000" b="1" dirty="0"/>
          </a:p>
          <a:p>
            <a:pPr algn="just">
              <a:buFont typeface="Arial" pitchFamily="34" charset="0"/>
              <a:buChar char="•"/>
            </a:pPr>
            <a:endParaRPr lang="en-US" b="1" dirty="0"/>
          </a:p>
          <a:p>
            <a:pPr algn="just">
              <a:buFont typeface="Arial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  </a:t>
            </a:r>
            <a:r>
              <a:rPr lang="en-US" sz="2400" b="1" dirty="0">
                <a:solidFill>
                  <a:srgbClr val="C00000"/>
                </a:solidFill>
              </a:rPr>
              <a:t>Large binding energy           </a:t>
            </a:r>
            <a:r>
              <a:rPr lang="en-US" sz="2400" b="1" dirty="0">
                <a:solidFill>
                  <a:srgbClr val="002060"/>
                </a:solidFill>
              </a:rPr>
              <a:t>high melting point of a material</a:t>
            </a:r>
          </a:p>
          <a:p>
            <a:pPr algn="just">
              <a:buFont typeface="Arial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dirty="0">
                <a:solidFill>
                  <a:srgbClr val="7030A0"/>
                </a:solidFill>
              </a:rPr>
              <a:t>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Have a deep potential energy minimum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>
                <a:solidFill>
                  <a:srgbClr val="00B050"/>
                </a:solidFill>
              </a:rPr>
              <a:t>    At T&lt;&lt;&lt;Tm, asymmetry of the curve exist only to a small extent.</a:t>
            </a:r>
          </a:p>
          <a:p>
            <a:pPr algn="just"/>
            <a:endParaRPr lang="en-US" b="1" dirty="0">
              <a:solidFill>
                <a:srgbClr val="00B050"/>
              </a:solidFill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sz="2400" dirty="0"/>
              <a:t>A material with a high melting point (T ° K) would, near room T shows low thermal expansion. 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3605348" y="2884716"/>
            <a:ext cx="3151717" cy="1296988"/>
            <a:chOff x="3429000" y="1827212"/>
            <a:chExt cx="2363788" cy="1296988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3429000" y="1827212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rot="5400000">
              <a:off x="5599906" y="2170906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>
              <a:off x="5601494" y="2932906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4</a:t>
            </a:fld>
            <a:endParaRPr lang="en-IN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72B98A7-F725-4502-92E2-54DCA40A9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4"/>
    </mc:Choice>
    <mc:Fallback xmlns="">
      <p:transition spd="slow" advTm="3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14400" y="381000"/>
            <a:ext cx="1069450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/>
              <a:t>Isotropic materials (ex: metals, glass, plastics ):</a:t>
            </a:r>
          </a:p>
          <a:p>
            <a:r>
              <a:rPr lang="en-US" sz="2400" dirty="0"/>
              <a:t>Exhibit the same thermal expansion in all directions.</a:t>
            </a:r>
          </a:p>
          <a:p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Non isotropic crystals (ex: wood, composites): </a:t>
            </a:r>
          </a:p>
          <a:p>
            <a:r>
              <a:rPr lang="en-US" sz="2400" dirty="0"/>
              <a:t>Possess different Th. Exp. values in various directions.</a:t>
            </a:r>
          </a:p>
          <a:p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Poly crystalline specimen (ex: ceramics, ice) </a:t>
            </a:r>
            <a:r>
              <a:rPr lang="en-US" sz="2400" dirty="0"/>
              <a:t>:</a:t>
            </a:r>
          </a:p>
          <a:p>
            <a:r>
              <a:rPr lang="en-US" sz="2400" dirty="0"/>
              <a:t>Has randomly oriented non isotropic crystals so possess avg of expansion coefficient  of all the directions.</a:t>
            </a:r>
          </a:p>
          <a:p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b="1" dirty="0"/>
              <a:t>Multiphase material (ex: Steels, composites) </a:t>
            </a:r>
          </a:p>
          <a:p>
            <a:r>
              <a:rPr lang="en-US" sz="2400" dirty="0"/>
              <a:t>Has weighted average of the expansion coefficients of its component phases.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  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1145907" y="5151815"/>
            <a:ext cx="8415210" cy="1569660"/>
            <a:chOff x="794562" y="2550"/>
            <a:chExt cx="4626387" cy="1569660"/>
          </a:xfrm>
        </p:grpSpPr>
        <p:sp>
          <p:nvSpPr>
            <p:cNvPr id="11" name="Rectangle 10"/>
            <p:cNvSpPr/>
            <p:nvPr/>
          </p:nvSpPr>
          <p:spPr>
            <a:xfrm>
              <a:off x="794562" y="2550"/>
              <a:ext cx="2594113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400" dirty="0"/>
                <a:t>Thermal expansion coefficient can be measured by knowing two physical  quantities:</a:t>
              </a:r>
            </a:p>
          </p:txBody>
        </p:sp>
        <p:graphicFrame>
          <p:nvGraphicFramePr>
            <p:cNvPr id="12" name="Diagram 11"/>
            <p:cNvGraphicFramePr/>
            <p:nvPr>
              <p:extLst>
                <p:ext uri="{D42A27DB-BD31-4B8C-83A1-F6EECF244321}">
                  <p14:modId xmlns:p14="http://schemas.microsoft.com/office/powerpoint/2010/main" val="1347203567"/>
                </p:ext>
              </p:extLst>
            </p:nvPr>
          </p:nvGraphicFramePr>
          <p:xfrm>
            <a:off x="3515949" y="45313"/>
            <a:ext cx="1905000" cy="1422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sp>
        <p:nvSpPr>
          <p:cNvPr id="4104" name="AutoShape 8" descr="Optical Lever: Amazon.in: Industrial &amp; Scientific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5</a:t>
            </a:fld>
            <a:endParaRPr lang="en-IN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FE39333-A0D8-48D9-B4D9-C239C06C4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25"/>
    </mc:Choice>
    <mc:Fallback xmlns="">
      <p:transition spd="slow" advTm="78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9" x="763588" y="138113"/>
          <p14:tracePt t="697" x="889000" y="238125"/>
          <p14:tracePt t="705" x="1014413" y="363538"/>
          <p14:tracePt t="710" x="1089025" y="450850"/>
          <p14:tracePt t="717" x="1163638" y="550863"/>
          <p14:tracePt t="724" x="1227138" y="650875"/>
          <p14:tracePt t="730" x="1276350" y="700088"/>
          <p14:tracePt t="738" x="1339850" y="776288"/>
          <p14:tracePt t="745" x="1401763" y="850900"/>
          <p14:tracePt t="751" x="1427163" y="876300"/>
          <p14:tracePt t="758" x="1476375" y="912813"/>
          <p14:tracePt t="766" x="1514475" y="963613"/>
          <p14:tracePt t="773" x="1552575" y="1001713"/>
          <p14:tracePt t="1199" x="1552575" y="976313"/>
          <p14:tracePt t="1206" x="1552575" y="963613"/>
          <p14:tracePt t="1211" x="1539875" y="950913"/>
          <p14:tracePt t="1219" x="1539875" y="925513"/>
          <p14:tracePt t="1225" x="1539875" y="901700"/>
          <p14:tracePt t="1233" x="1539875" y="889000"/>
          <p14:tracePt t="1240" x="1539875" y="863600"/>
          <p14:tracePt t="1246" x="1539875" y="850900"/>
          <p14:tracePt t="1254" x="1527175" y="838200"/>
          <p14:tracePt t="1268" x="1527175" y="812800"/>
          <p14:tracePt t="1280" x="1514475" y="801688"/>
          <p14:tracePt t="1295" x="1514475" y="788988"/>
          <p14:tracePt t="1302" x="1514475" y="776288"/>
          <p14:tracePt t="1322" x="1501775" y="776288"/>
          <p14:tracePt t="1328" x="1501775" y="763588"/>
          <p14:tracePt t="1342" x="1501775" y="750888"/>
          <p14:tracePt t="1357" x="1501775" y="738188"/>
          <p14:tracePt t="1376" x="1501775" y="725488"/>
          <p14:tracePt t="1391" x="1501775" y="712788"/>
          <p14:tracePt t="1419" x="1501775" y="700088"/>
          <p14:tracePt t="1431" x="1501775" y="688975"/>
          <p14:tracePt t="1445" x="1501775" y="676275"/>
          <p14:tracePt t="1467" x="1501775" y="663575"/>
          <p14:tracePt t="1480" x="1501775" y="650875"/>
          <p14:tracePt t="1488" x="1501775" y="638175"/>
          <p14:tracePt t="1508" x="1501775" y="625475"/>
          <p14:tracePt t="1522" x="1489075" y="625475"/>
          <p14:tracePt t="1535" x="1489075" y="612775"/>
          <p14:tracePt t="1542" x="1489075" y="600075"/>
          <p14:tracePt t="1556" x="1489075" y="588963"/>
          <p14:tracePt t="1577" x="1489075" y="576263"/>
          <p14:tracePt t="1701" x="1501775" y="576263"/>
          <p14:tracePt t="1721" x="1514475" y="576263"/>
          <p14:tracePt t="1727" x="1527175" y="576263"/>
          <p14:tracePt t="1741" x="1539875" y="576263"/>
          <p14:tracePt t="1748" x="1589088" y="588963"/>
          <p14:tracePt t="1755" x="1727200" y="588963"/>
          <p14:tracePt t="1761" x="1852613" y="600075"/>
          <p14:tracePt t="1770" x="1978025" y="612775"/>
          <p14:tracePt t="1775" x="2127250" y="612775"/>
          <p14:tracePt t="1783" x="2265363" y="612775"/>
          <p14:tracePt t="1790" x="2378075" y="625475"/>
          <p14:tracePt t="1797" x="2452688" y="625475"/>
          <p14:tracePt t="1804" x="2503488" y="625475"/>
          <p14:tracePt t="1810" x="2528888" y="638175"/>
          <p14:tracePt t="1817" x="2590800" y="638175"/>
          <p14:tracePt t="1823" x="2654300" y="650875"/>
          <p14:tracePt t="1830" x="2703513" y="650875"/>
          <p14:tracePt t="1838" x="2754313" y="663575"/>
          <p14:tracePt t="1845" x="2854325" y="676275"/>
          <p14:tracePt t="1851" x="2928938" y="700088"/>
          <p14:tracePt t="1858" x="2992438" y="712788"/>
          <p14:tracePt t="1866" x="3041650" y="712788"/>
          <p14:tracePt t="1872" x="3079750" y="712788"/>
          <p14:tracePt t="1878" x="3092450" y="712788"/>
          <p14:tracePt t="1885" x="3116263" y="712788"/>
          <p14:tracePt t="1893" x="3141663" y="712788"/>
          <p14:tracePt t="1907" x="3179763" y="725488"/>
          <p14:tracePt t="1913" x="3216275" y="725488"/>
          <p14:tracePt t="1922" x="3241675" y="725488"/>
          <p14:tracePt t="1927" x="3279775" y="725488"/>
          <p14:tracePt t="1934" x="3328988" y="725488"/>
          <p14:tracePt t="1941" x="3367088" y="725488"/>
          <p14:tracePt t="1948" x="3417888" y="725488"/>
          <p14:tracePt t="1956" x="3479800" y="725488"/>
          <p14:tracePt t="1961" x="3567113" y="725488"/>
          <p14:tracePt t="1968" x="3630613" y="712788"/>
          <p14:tracePt t="1974" x="3705225" y="700088"/>
          <p14:tracePt t="1981" x="3817938" y="700088"/>
          <p14:tracePt t="1990" x="3930650" y="688975"/>
          <p14:tracePt t="1996" x="4017963" y="688975"/>
          <p14:tracePt t="2003" x="4105275" y="688975"/>
          <p14:tracePt t="2010" x="4192588" y="676275"/>
          <p14:tracePt t="2017" x="4243388" y="663575"/>
          <p14:tracePt t="2023" x="4318000" y="638175"/>
          <p14:tracePt t="2031" x="4394200" y="625475"/>
          <p14:tracePt t="2038" x="4418013" y="612775"/>
          <p14:tracePt t="2043" x="4443413" y="600075"/>
          <p14:tracePt t="2050" x="4481513" y="588963"/>
          <p14:tracePt t="2058" x="4494213" y="588963"/>
          <p14:tracePt t="2064" x="4518025" y="588963"/>
          <p14:tracePt t="2072" x="4530725" y="588963"/>
          <p14:tracePt t="2078" x="4543425" y="588963"/>
          <p14:tracePt t="2091" x="4556125" y="588963"/>
          <p14:tracePt t="2141" x="4568825" y="588963"/>
          <p14:tracePt t="2285" x="4556125" y="588963"/>
          <p14:tracePt t="2311" x="4543425" y="588963"/>
          <p14:tracePt t="2347" x="4530725" y="588963"/>
          <p14:tracePt t="2381" x="4518025" y="588963"/>
          <p14:tracePt t="2402" x="4506913" y="600075"/>
          <p14:tracePt t="2429" x="4494213" y="600075"/>
          <p14:tracePt t="2443" x="4481513" y="600075"/>
          <p14:tracePt t="2450" x="4481513" y="612775"/>
          <p14:tracePt t="2456" x="4468813" y="612775"/>
          <p14:tracePt t="2471" x="4456113" y="612775"/>
          <p14:tracePt t="2490" x="4443413" y="625475"/>
          <p14:tracePt t="2497" x="4430713" y="625475"/>
          <p14:tracePt t="2506" x="4418013" y="625475"/>
          <p14:tracePt t="2518" x="4406900" y="625475"/>
          <p14:tracePt t="2524" x="4394200" y="625475"/>
          <p14:tracePt t="2532" x="4381500" y="625475"/>
          <p14:tracePt t="2539" x="4356100" y="625475"/>
          <p14:tracePt t="2546" x="4330700" y="625475"/>
          <p14:tracePt t="2552" x="4268788" y="625475"/>
          <p14:tracePt t="2559" x="4117975" y="625475"/>
          <p14:tracePt t="2566" x="3979863" y="625475"/>
          <p14:tracePt t="2574" x="3756025" y="625475"/>
          <p14:tracePt t="2580" x="3579813" y="638175"/>
          <p14:tracePt t="2589" x="3441700" y="638175"/>
          <p14:tracePt t="2593" x="3341688" y="638175"/>
          <p14:tracePt t="2600" x="3241675" y="663575"/>
          <p14:tracePt t="2607" x="3167063" y="676275"/>
          <p14:tracePt t="2614" x="3128963" y="688975"/>
          <p14:tracePt t="2624" x="3079750" y="688975"/>
          <p14:tracePt t="2628" x="3028950" y="688975"/>
          <p14:tracePt t="2635" x="2967038" y="688975"/>
          <p14:tracePt t="2641" x="2916238" y="688975"/>
          <p14:tracePt t="2649" x="2879725" y="688975"/>
          <p14:tracePt t="2656" x="2828925" y="688975"/>
          <p14:tracePt t="2662" x="2816225" y="688975"/>
          <p14:tracePt t="2672" x="2778125" y="688975"/>
          <p14:tracePt t="2676" x="2754313" y="688975"/>
          <p14:tracePt t="2683" x="2716213" y="700088"/>
          <p14:tracePt t="2690" x="2703513" y="712788"/>
          <p14:tracePt t="2698" x="2678113" y="712788"/>
          <p14:tracePt t="2705" x="2667000" y="712788"/>
          <p14:tracePt t="2710" x="2654300" y="712788"/>
          <p14:tracePt t="2717" x="2641600" y="712788"/>
          <p14:tracePt t="2738" x="2628900" y="712788"/>
          <p14:tracePt t="2758" x="2616200" y="725488"/>
          <p14:tracePt t="2767" x="2603500" y="725488"/>
          <p14:tracePt t="2780" x="2590800" y="725488"/>
          <p14:tracePt t="2789" x="2578100" y="725488"/>
          <p14:tracePt t="2801" x="2565400" y="725488"/>
          <p14:tracePt t="2808" x="2554288" y="725488"/>
          <p14:tracePt t="2815" x="2541588" y="738188"/>
          <p14:tracePt t="2822" x="2528888" y="738188"/>
          <p14:tracePt t="2827" x="2490788" y="738188"/>
          <p14:tracePt t="2834" x="2465388" y="750888"/>
          <p14:tracePt t="2841" x="2452688" y="750888"/>
          <p14:tracePt t="2848" x="2416175" y="750888"/>
          <p14:tracePt t="2855" x="2403475" y="750888"/>
          <p14:tracePt t="2861" x="2378075" y="763588"/>
          <p14:tracePt t="2869" x="2365375" y="763588"/>
          <p14:tracePt t="2875" x="2352675" y="763588"/>
          <p14:tracePt t="2882" x="2328863" y="776288"/>
          <p14:tracePt t="2889" x="2316163" y="788988"/>
          <p14:tracePt t="2907" x="2278063" y="801688"/>
          <p14:tracePt t="2909" x="2252663" y="801688"/>
          <p14:tracePt t="2917" x="2228850" y="801688"/>
          <p14:tracePt t="2925" x="2203450" y="825500"/>
          <p14:tracePt t="2930" x="2178050" y="825500"/>
          <p14:tracePt t="2939" x="2152650" y="825500"/>
          <p14:tracePt t="2944" x="2103438" y="850900"/>
          <p14:tracePt t="2951" x="2078038" y="850900"/>
          <p14:tracePt t="2958" x="2052638" y="850900"/>
          <p14:tracePt t="2964" x="2014538" y="876300"/>
          <p14:tracePt t="2974" x="1990725" y="876300"/>
          <p14:tracePt t="2978" x="1965325" y="876300"/>
          <p14:tracePt t="2986" x="1952625" y="876300"/>
          <p14:tracePt t="2992" x="1927225" y="889000"/>
          <p14:tracePt t="3000" x="1914525" y="889000"/>
          <p14:tracePt t="3014" x="1903413" y="889000"/>
          <p14:tracePt t="3023" x="1890713" y="901700"/>
          <p14:tracePt t="3041" x="1865313" y="901700"/>
          <p14:tracePt t="3057" x="1852613" y="901700"/>
          <p14:tracePt t="3061" x="1839913" y="912813"/>
          <p14:tracePt t="3069" x="1827213" y="912813"/>
          <p14:tracePt t="3089" x="1814513" y="912813"/>
          <p14:tracePt t="3102" x="1801813" y="925513"/>
          <p14:tracePt t="3123" x="1790700" y="925513"/>
          <p14:tracePt t="3138" x="1778000" y="925513"/>
          <p14:tracePt t="3151" x="1765300" y="925513"/>
          <p14:tracePt t="3157" x="1765300" y="938213"/>
          <p14:tracePt t="3179" x="1752600" y="938213"/>
          <p14:tracePt t="3199" x="1739900" y="950913"/>
          <p14:tracePt t="3241" x="1727200" y="950913"/>
          <p14:tracePt t="3275" x="1714500" y="950913"/>
          <p14:tracePt t="3309" x="1701800" y="963613"/>
          <p14:tracePt t="3338" x="1689100" y="963613"/>
          <p14:tracePt t="3343" x="1689100" y="976313"/>
          <p14:tracePt t="3356" x="1677988" y="976313"/>
          <p14:tracePt t="3391" x="1665288" y="989013"/>
          <p14:tracePt t="3419" x="1652588" y="989013"/>
          <p14:tracePt t="3432" x="1639888" y="989013"/>
          <p14:tracePt t="3445" x="1639888" y="1001713"/>
          <p14:tracePt t="3460" x="1627188" y="1001713"/>
          <p14:tracePt t="3481" x="1614488" y="1001713"/>
          <p14:tracePt t="3501" x="1614488" y="1014413"/>
          <p14:tracePt t="3550" x="1601788" y="1014413"/>
          <p14:tracePt t="3571" x="1601788" y="1025525"/>
          <p14:tracePt t="3591" x="1589088" y="1025525"/>
          <p14:tracePt t="3611" x="1589088" y="1038225"/>
          <p14:tracePt t="3652" x="1589088" y="1050925"/>
          <p14:tracePt t="3721" x="1589088" y="1063625"/>
          <p14:tracePt t="3762" x="1589088" y="1076325"/>
          <p14:tracePt t="3777" x="1589088" y="1089025"/>
          <p14:tracePt t="3846" x="1589088" y="1101725"/>
          <p14:tracePt t="3935" x="1601788" y="1101725"/>
          <p14:tracePt t="3949" x="1601788" y="1114425"/>
          <p14:tracePt t="4003" x="1614488" y="1114425"/>
          <p14:tracePt t="4031" x="1614488" y="1125538"/>
          <p14:tracePt t="4037" x="1627188" y="1125538"/>
          <p14:tracePt t="4065" x="1639888" y="1125538"/>
          <p14:tracePt t="4086" x="1652588" y="1125538"/>
          <p14:tracePt t="4092" x="1652588" y="1138238"/>
          <p14:tracePt t="4120" x="1665288" y="1138238"/>
          <p14:tracePt t="4189" x="1677988" y="1138238"/>
          <p14:tracePt t="4237" x="1689100" y="1138238"/>
          <p14:tracePt t="4279" x="1701800" y="1138238"/>
          <p14:tracePt t="4396" x="1714500" y="1138238"/>
          <p14:tracePt t="4478" x="1727200" y="1138238"/>
          <p14:tracePt t="5206" x="1739900" y="1138238"/>
          <p14:tracePt t="5212" x="1752600" y="1125538"/>
          <p14:tracePt t="5226" x="1765300" y="1125538"/>
          <p14:tracePt t="5233" x="1778000" y="1101725"/>
          <p14:tracePt t="5241" x="1790700" y="1101725"/>
          <p14:tracePt t="5247" x="1801813" y="1089025"/>
          <p14:tracePt t="5256" x="1814513" y="1076325"/>
          <p14:tracePt t="5260" x="1827213" y="1063625"/>
          <p14:tracePt t="5267" x="1839913" y="1063625"/>
          <p14:tracePt t="5274" x="1852613" y="1038225"/>
          <p14:tracePt t="5289" x="1865313" y="1025525"/>
          <p14:tracePt t="5294" x="1890713" y="1014413"/>
          <p14:tracePt t="5302" x="1903413" y="1001713"/>
          <p14:tracePt t="5309" x="1914525" y="989013"/>
          <p14:tracePt t="5316" x="1927225" y="989013"/>
          <p14:tracePt t="5323" x="1939925" y="963613"/>
          <p14:tracePt t="5330" x="1965325" y="950913"/>
          <p14:tracePt t="5336" x="1978025" y="938213"/>
          <p14:tracePt t="5342" x="1990725" y="938213"/>
          <p14:tracePt t="5351" x="2014538" y="912813"/>
          <p14:tracePt t="5357" x="2027238" y="901700"/>
          <p14:tracePt t="5364" x="2052638" y="889000"/>
          <p14:tracePt t="5372" x="2078038" y="876300"/>
          <p14:tracePt t="5378" x="2090738" y="863600"/>
          <p14:tracePt t="5384" x="2127250" y="850900"/>
          <p14:tracePt t="5391" x="2152650" y="838200"/>
          <p14:tracePt t="5398" x="2178050" y="825500"/>
          <p14:tracePt t="5405" x="2203450" y="825500"/>
          <p14:tracePt t="5411" x="2228850" y="812800"/>
          <p14:tracePt t="5419" x="2239963" y="801688"/>
          <p14:tracePt t="5425" x="2265363" y="788988"/>
          <p14:tracePt t="5431" x="2290763" y="788988"/>
          <p14:tracePt t="5439" x="2303463" y="788988"/>
          <p14:tracePt t="5452" x="2316163" y="776288"/>
          <p14:tracePt t="5459" x="2328863" y="776288"/>
          <p14:tracePt t="5467" x="2339975" y="776288"/>
          <p14:tracePt t="5481" x="2352675" y="776288"/>
          <p14:tracePt t="5495" x="2365375" y="763588"/>
          <p14:tracePt t="5507" x="2378075" y="763588"/>
          <p14:tracePt t="5528" x="2390775" y="763588"/>
          <p14:tracePt t="5556" x="2403475" y="763588"/>
          <p14:tracePt t="5563" x="2416175" y="763588"/>
          <p14:tracePt t="5585" x="2428875" y="763588"/>
          <p14:tracePt t="5597" x="2441575" y="763588"/>
          <p14:tracePt t="5610" x="2452688" y="763588"/>
          <p14:tracePt t="5625" x="2465388" y="763588"/>
          <p14:tracePt t="5659" x="2478088" y="763588"/>
          <p14:tracePt t="5666" x="2490788" y="763588"/>
          <p14:tracePt t="5673" x="2503488" y="763588"/>
          <p14:tracePt t="5680" x="2516188" y="763588"/>
          <p14:tracePt t="5689" x="2541588" y="763588"/>
          <p14:tracePt t="5693" x="2554288" y="763588"/>
          <p14:tracePt t="5701" x="2578100" y="776288"/>
          <p14:tracePt t="5707" x="2603500" y="776288"/>
          <p14:tracePt t="5714" x="2628900" y="776288"/>
          <p14:tracePt t="5724" x="2654300" y="776288"/>
          <p14:tracePt t="5728" x="2678113" y="788988"/>
          <p14:tracePt t="5735" x="2690813" y="788988"/>
          <p14:tracePt t="5741" x="2728913" y="801688"/>
          <p14:tracePt t="5747" x="2754313" y="801688"/>
          <p14:tracePt t="5756" x="2767013" y="801688"/>
          <p14:tracePt t="5762" x="2790825" y="801688"/>
          <p14:tracePt t="5772" x="2816225" y="812800"/>
          <p14:tracePt t="5775" x="2841625" y="812800"/>
          <p14:tracePt t="5782" x="2854325" y="812800"/>
          <p14:tracePt t="5791" x="2879725" y="812800"/>
          <p14:tracePt t="5797" x="2890838" y="812800"/>
          <p14:tracePt t="5805" x="2916238" y="812800"/>
          <p14:tracePt t="5811" x="2928938" y="825500"/>
          <p14:tracePt t="5817" x="2954338" y="825500"/>
          <p14:tracePt t="5824" x="2967038" y="825500"/>
          <p14:tracePt t="5831" x="2979738" y="838200"/>
          <p14:tracePt t="5839" x="3003550" y="850900"/>
          <p14:tracePt t="5845" x="3016250" y="850900"/>
          <p14:tracePt t="5851" x="3028950" y="850900"/>
          <p14:tracePt t="5859" x="3041650" y="863600"/>
          <p14:tracePt t="5865" x="3054350" y="863600"/>
          <p14:tracePt t="5873" x="3067050" y="863600"/>
          <p14:tracePt t="5880" x="3079750" y="863600"/>
          <p14:tracePt t="5890" x="3092450" y="863600"/>
          <p14:tracePt t="5906" x="3103563" y="876300"/>
          <p14:tracePt t="5914" x="3116263" y="876300"/>
          <p14:tracePt t="5933" x="3128963" y="876300"/>
          <p14:tracePt t="5955" x="3128963" y="889000"/>
          <p14:tracePt t="5961" x="3141663" y="889000"/>
          <p14:tracePt t="6017" x="3154363" y="889000"/>
          <p14:tracePt t="6058" x="3167063" y="889000"/>
          <p14:tracePt t="6128" x="3167063" y="901700"/>
          <p14:tracePt t="18423" x="3154363" y="901700"/>
          <p14:tracePt t="18429" x="3141663" y="901700"/>
          <p14:tracePt t="18438" x="3128963" y="901700"/>
          <p14:tracePt t="18443" x="3116263" y="901700"/>
          <p14:tracePt t="18450" x="3103563" y="901700"/>
          <p14:tracePt t="18457" x="3067050" y="889000"/>
          <p14:tracePt t="18464" x="3028950" y="876300"/>
          <p14:tracePt t="18472" x="2992438" y="850900"/>
          <p14:tracePt t="18477" x="2903538" y="850900"/>
          <p14:tracePt t="18485" x="2841625" y="825500"/>
          <p14:tracePt t="18492" x="2767013" y="801688"/>
          <p14:tracePt t="18499" x="2716213" y="801688"/>
          <p14:tracePt t="18506" x="2654300" y="776288"/>
          <p14:tracePt t="18511" x="2616200" y="776288"/>
          <p14:tracePt t="18519" x="2578100" y="776288"/>
          <p14:tracePt t="18526" x="2541588" y="763588"/>
          <p14:tracePt t="18532" x="2516188" y="750888"/>
          <p14:tracePt t="18540" x="2490788" y="738188"/>
          <p14:tracePt t="18547" x="2465388" y="738188"/>
          <p14:tracePt t="18553" x="2428875" y="738188"/>
          <p14:tracePt t="18559" x="2403475" y="738188"/>
          <p14:tracePt t="18567" x="2378075" y="738188"/>
          <p14:tracePt t="18574" x="2352675" y="738188"/>
          <p14:tracePt t="18580" x="2328863" y="725488"/>
          <p14:tracePt t="18590" x="2303463" y="725488"/>
          <p14:tracePt t="18594" x="2252663" y="725488"/>
          <p14:tracePt t="18601" x="2228850" y="725488"/>
          <p14:tracePt t="18608" x="2190750" y="725488"/>
          <p14:tracePt t="18615" x="2152650" y="725488"/>
          <p14:tracePt t="18624" x="2090738" y="725488"/>
          <p14:tracePt t="18629" x="2039938" y="725488"/>
          <p14:tracePt t="18636" x="1952625" y="738188"/>
          <p14:tracePt t="18642" x="1878013" y="750888"/>
          <p14:tracePt t="18650" x="1801813" y="763588"/>
          <p14:tracePt t="18657" x="1739900" y="776288"/>
          <p14:tracePt t="18664" x="1677988" y="788988"/>
          <p14:tracePt t="18670" x="1601788" y="812800"/>
          <p14:tracePt t="18676" x="1552575" y="825500"/>
          <p14:tracePt t="18684" x="1501775" y="850900"/>
          <p14:tracePt t="18691" x="1489075" y="850900"/>
          <p14:tracePt t="18698" x="1452563" y="863600"/>
          <p14:tracePt t="18705" x="1427163" y="889000"/>
          <p14:tracePt t="18711" x="1401763" y="901700"/>
          <p14:tracePt t="18718" x="1376363" y="912813"/>
          <p14:tracePt t="18725" x="1339850" y="925513"/>
          <p14:tracePt t="18731" x="1327150" y="938213"/>
          <p14:tracePt t="18740" x="1276350" y="950913"/>
          <p14:tracePt t="18745" x="1252538" y="963613"/>
          <p14:tracePt t="18753" x="1239838" y="989013"/>
          <p14:tracePt t="18759" x="1214438" y="1001713"/>
          <p14:tracePt t="18767" x="1201738" y="1014413"/>
          <p14:tracePt t="18774" x="1176338" y="1025525"/>
          <p14:tracePt t="18780" x="1163638" y="1038225"/>
          <p14:tracePt t="18787" x="1150938" y="1050925"/>
          <p14:tracePt t="18793" x="1127125" y="1076325"/>
          <p14:tracePt t="18801" x="1114425" y="1089025"/>
          <p14:tracePt t="18808" x="1101725" y="1114425"/>
          <p14:tracePt t="18815" x="1076325" y="1138238"/>
          <p14:tracePt t="18824" x="1076325" y="1150938"/>
          <p14:tracePt t="18827" x="1076325" y="1176338"/>
          <p14:tracePt t="18835" x="1063625" y="1189038"/>
          <p14:tracePt t="18842" x="1050925" y="1214438"/>
          <p14:tracePt t="18856" x="1050925" y="1227138"/>
          <p14:tracePt t="18862" x="1050925" y="1238250"/>
          <p14:tracePt t="18871" x="1038225" y="1250950"/>
          <p14:tracePt t="18876" x="1038225" y="1263650"/>
          <p14:tracePt t="18884" x="1027113" y="1276350"/>
          <p14:tracePt t="18892" x="1027113" y="1289050"/>
          <p14:tracePt t="18897" x="1027113" y="1301750"/>
          <p14:tracePt t="18909" x="1014413" y="1314450"/>
          <p14:tracePt t="18910" x="1014413" y="1327150"/>
          <p14:tracePt t="18918" x="1014413" y="1339850"/>
          <p14:tracePt t="18924" x="1001713" y="1350963"/>
          <p14:tracePt t="18931" x="1001713" y="1363663"/>
          <p14:tracePt t="18940" x="1001713" y="1376363"/>
          <p14:tracePt t="18944" x="989013" y="1389063"/>
          <p14:tracePt t="18951" x="989013" y="1414463"/>
          <p14:tracePt t="18959" x="976313" y="1439863"/>
          <p14:tracePt t="18966" x="963613" y="1463675"/>
          <p14:tracePt t="18974" x="950913" y="1501775"/>
          <p14:tracePt t="18980" x="950913" y="1527175"/>
          <p14:tracePt t="18987" x="914400" y="1589088"/>
          <p14:tracePt t="18993" x="889000" y="1652588"/>
          <p14:tracePt t="19000" x="863600" y="1701800"/>
          <p14:tracePt t="19007" x="838200" y="1765300"/>
          <p14:tracePt t="19013" x="814388" y="1814513"/>
          <p14:tracePt t="19020" x="801688" y="1852613"/>
          <p14:tracePt t="19027" x="801688" y="1876425"/>
          <p14:tracePt t="19034" x="788988" y="1914525"/>
          <p14:tracePt t="19041" x="776288" y="1927225"/>
          <p14:tracePt t="19048" x="763588" y="1952625"/>
          <p14:tracePt t="19059" x="750888" y="1989138"/>
          <p14:tracePt t="19061" x="750888" y="2014538"/>
          <p14:tracePt t="19068" x="738188" y="2039938"/>
          <p14:tracePt t="19075" x="725488" y="2065338"/>
          <p14:tracePt t="19082" x="712788" y="2078038"/>
          <p14:tracePt t="19092" x="712788" y="2089150"/>
          <p14:tracePt t="19096" x="701675" y="2114550"/>
          <p14:tracePt t="19103" x="688975" y="2139950"/>
          <p14:tracePt t="19110" x="688975" y="2152650"/>
          <p14:tracePt t="19117" x="676275" y="2178050"/>
          <p14:tracePt t="19125" x="663575" y="2178050"/>
          <p14:tracePt t="19130" x="663575" y="2190750"/>
          <p14:tracePt t="19144" x="663575" y="2201863"/>
          <p14:tracePt t="19158" x="663575" y="2214563"/>
          <p14:tracePt t="19531" x="712788" y="2190750"/>
          <p14:tracePt t="19536" x="814388" y="2114550"/>
          <p14:tracePt t="19543" x="976313" y="2039938"/>
          <p14:tracePt t="19551" x="1089025" y="1978025"/>
          <p14:tracePt t="19559" x="1227138" y="1914525"/>
          <p14:tracePt t="19564" x="1352550" y="1865313"/>
          <p14:tracePt t="19571" x="1427163" y="1814513"/>
          <p14:tracePt t="19576" x="1501775" y="1801813"/>
          <p14:tracePt t="19585" x="1552575" y="1765300"/>
          <p14:tracePt t="19591" x="1601788" y="1752600"/>
          <p14:tracePt t="19598" x="1627188" y="1739900"/>
          <p14:tracePt t="19607" x="1639888" y="1727200"/>
          <p14:tracePt t="19611" x="1665288" y="1727200"/>
          <p14:tracePt t="19619" x="1677988" y="1714500"/>
          <p14:tracePt t="19625" x="1689100" y="1714500"/>
          <p14:tracePt t="19640" x="1701800" y="1714500"/>
          <p14:tracePt t="19660" x="1714500" y="1714500"/>
          <p14:tracePt t="19702" x="1727200" y="1701800"/>
          <p14:tracePt t="19743" x="1739900" y="1701800"/>
          <p14:tracePt t="19784" x="1752600" y="1701800"/>
          <p14:tracePt t="19934" x="1739900" y="1701800"/>
          <p14:tracePt t="19955" x="1727200" y="1701800"/>
          <p14:tracePt t="19976" x="1714500" y="1701800"/>
          <p14:tracePt t="19997" x="1701800" y="1701800"/>
          <p14:tracePt t="20003" x="1689100" y="1714500"/>
          <p14:tracePt t="20017" x="1677988" y="1714500"/>
          <p14:tracePt t="20023" x="1665288" y="1727200"/>
          <p14:tracePt t="20038" x="1652588" y="1727200"/>
          <p14:tracePt t="20044" x="1639888" y="1727200"/>
          <p14:tracePt t="20059" x="1627188" y="1727200"/>
          <p14:tracePt t="20074" x="1614488" y="1727200"/>
          <p14:tracePt t="20087" x="1601788" y="1727200"/>
          <p14:tracePt t="20093" x="1589088" y="1727200"/>
          <p14:tracePt t="20109" x="1577975" y="1727200"/>
          <p14:tracePt t="20113" x="1565275" y="1727200"/>
          <p14:tracePt t="20127" x="1552575" y="1727200"/>
          <p14:tracePt t="20143" x="1539875" y="1727200"/>
          <p14:tracePt t="20156" x="1527175" y="1727200"/>
          <p14:tracePt t="20169" x="1514475" y="1727200"/>
          <p14:tracePt t="20197" x="1501775" y="1727200"/>
          <p14:tracePt t="20272" x="1514475" y="1727200"/>
          <p14:tracePt t="20286" x="1527175" y="1727200"/>
          <p14:tracePt t="20301" x="1539875" y="1727200"/>
          <p14:tracePt t="20321" x="1552575" y="1727200"/>
          <p14:tracePt t="20334" x="1565275" y="1727200"/>
          <p14:tracePt t="20340" x="1565275" y="1714500"/>
          <p14:tracePt t="20354" x="1577975" y="1714500"/>
          <p14:tracePt t="20375" x="1589088" y="1714500"/>
          <p14:tracePt t="20381" x="1601788" y="1714500"/>
          <p14:tracePt t="20395" x="1614488" y="1714500"/>
          <p14:tracePt t="20402" x="1627188" y="1714500"/>
          <p14:tracePt t="20409" x="1639888" y="1714500"/>
          <p14:tracePt t="20416" x="1652588" y="1714500"/>
          <p14:tracePt t="20431" x="1665288" y="1714500"/>
          <p14:tracePt t="20437" x="1677988" y="1714500"/>
          <p14:tracePt t="20443" x="1689100" y="1714500"/>
          <p14:tracePt t="20451" x="1714500" y="1714500"/>
          <p14:tracePt t="20458" x="1727200" y="1714500"/>
          <p14:tracePt t="20464" x="1739900" y="1714500"/>
          <p14:tracePt t="20472" x="1765300" y="1714500"/>
          <p14:tracePt t="20478" x="1778000" y="1714500"/>
          <p14:tracePt t="20485" x="1790700" y="1714500"/>
          <p14:tracePt t="20493" x="1801813" y="1714500"/>
          <p14:tracePt t="20499" x="1827213" y="1714500"/>
          <p14:tracePt t="20507" x="1852613" y="1714500"/>
          <p14:tracePt t="20512" x="1865313" y="1714500"/>
          <p14:tracePt t="20520" x="1890713" y="1714500"/>
          <p14:tracePt t="20526" x="1903413" y="1714500"/>
          <p14:tracePt t="20532" x="1914525" y="1714500"/>
          <p14:tracePt t="20542" x="1952625" y="1714500"/>
          <p14:tracePt t="20546" x="1990725" y="1714500"/>
          <p14:tracePt t="20553" x="2014538" y="1714500"/>
          <p14:tracePt t="20559" x="2052638" y="1714500"/>
          <p14:tracePt t="20567" x="2078038" y="1714500"/>
          <p14:tracePt t="20575" x="2103438" y="1714500"/>
          <p14:tracePt t="20581" x="2139950" y="1714500"/>
          <p14:tracePt t="20590" x="2190750" y="1714500"/>
          <p14:tracePt t="20594" x="2228850" y="1714500"/>
          <p14:tracePt t="20601" x="2239963" y="1714500"/>
          <p14:tracePt t="20609" x="2290763" y="1714500"/>
          <p14:tracePt t="20616" x="2339975" y="1727200"/>
          <p14:tracePt t="20623" x="2378075" y="1727200"/>
          <p14:tracePt t="20629" x="2416175" y="1727200"/>
          <p14:tracePt t="20637" x="2441575" y="1727200"/>
          <p14:tracePt t="20642" x="2478088" y="1727200"/>
          <p14:tracePt t="20649" x="2503488" y="1739900"/>
          <p14:tracePt t="20657" x="2516188" y="1739900"/>
          <p14:tracePt t="20663" x="2541588" y="1739900"/>
          <p14:tracePt t="20671" x="2565400" y="1739900"/>
          <p14:tracePt t="20676" x="2590800" y="1752600"/>
          <p14:tracePt t="20685" x="2603500" y="1765300"/>
          <p14:tracePt t="20691" x="2616200" y="1765300"/>
          <p14:tracePt t="20698" x="2628900" y="1765300"/>
          <p14:tracePt t="20707" x="2641600" y="1765300"/>
          <p14:tracePt t="20719" x="2654300" y="1765300"/>
          <p14:tracePt t="20726" x="2667000" y="1765300"/>
          <p14:tracePt t="20732" x="2667000" y="1776413"/>
          <p14:tracePt t="20740" x="2678113" y="1776413"/>
          <p14:tracePt t="20760" x="2690813" y="1776413"/>
          <p14:tracePt t="20780" x="2703513" y="1776413"/>
          <p14:tracePt t="20794" x="2716213" y="1776413"/>
          <p14:tracePt t="20810" x="2728913" y="1776413"/>
          <p14:tracePt t="20825" x="2741613" y="1789113"/>
          <p14:tracePt t="20843" x="2754313" y="1789113"/>
          <p14:tracePt t="20891" x="2767013" y="1789113"/>
          <p14:tracePt t="27104" x="2754313" y="1789113"/>
          <p14:tracePt t="27111" x="2741613" y="1789113"/>
          <p14:tracePt t="27118" x="2716213" y="1801813"/>
          <p14:tracePt t="27124" x="2690813" y="1814513"/>
          <p14:tracePt t="27131" x="2667000" y="1814513"/>
          <p14:tracePt t="27142" x="2628900" y="1827213"/>
          <p14:tracePt t="27144" x="2578100" y="1839913"/>
          <p14:tracePt t="27152" x="2528888" y="1839913"/>
          <p14:tracePt t="27160" x="2490788" y="1852613"/>
          <p14:tracePt t="27167" x="2452688" y="1865313"/>
          <p14:tracePt t="27173" x="2428875" y="1865313"/>
          <p14:tracePt t="27179" x="2390775" y="1889125"/>
          <p14:tracePt t="27186" x="2378075" y="1889125"/>
          <p14:tracePt t="27193" x="2352675" y="1901825"/>
          <p14:tracePt t="27200" x="2339975" y="1901825"/>
          <p14:tracePt t="27208" x="2328863" y="1901825"/>
          <p14:tracePt t="27214" x="2316163" y="1914525"/>
          <p14:tracePt t="27227" x="2303463" y="1914525"/>
          <p14:tracePt t="27234" x="2303463" y="1927225"/>
          <p14:tracePt t="27241" x="2290763" y="1927225"/>
          <p14:tracePt t="27249" x="2278063" y="1927225"/>
          <p14:tracePt t="27258" x="2278063" y="1939925"/>
          <p14:tracePt t="27269" x="2265363" y="1939925"/>
          <p14:tracePt t="27276" x="2265363" y="1952625"/>
          <p14:tracePt t="27296" x="2252663" y="1965325"/>
          <p14:tracePt t="27304" x="2239963" y="1965325"/>
          <p14:tracePt t="27310" x="2239963" y="1978025"/>
          <p14:tracePt t="27317" x="2228850" y="1978025"/>
          <p14:tracePt t="27330" x="2216150" y="1989138"/>
          <p14:tracePt t="27338" x="2203450" y="1989138"/>
          <p14:tracePt t="27344" x="2190750" y="2001838"/>
          <p14:tracePt t="27351" x="2190750" y="2014538"/>
          <p14:tracePt t="27359" x="2178050" y="2027238"/>
          <p14:tracePt t="27364" x="2152650" y="2039938"/>
          <p14:tracePt t="27372" x="2139950" y="2052638"/>
          <p14:tracePt t="27378" x="2127250" y="2065338"/>
          <p14:tracePt t="27386" x="2127250" y="2078038"/>
          <p14:tracePt t="27393" x="2116138" y="2078038"/>
          <p14:tracePt t="27400" x="2103438" y="2089150"/>
          <p14:tracePt t="27413" x="2103438" y="2101850"/>
          <p14:tracePt t="27421" x="2090738" y="2101850"/>
          <p14:tracePt t="27434" x="2090738" y="2114550"/>
          <p14:tracePt t="27448" x="2078038" y="2114550"/>
          <p14:tracePt t="27490" x="2090738" y="2114550"/>
          <p14:tracePt t="27502" x="2103438" y="2114550"/>
          <p14:tracePt t="27511" x="2116138" y="2114550"/>
          <p14:tracePt t="27515" x="2127250" y="2114550"/>
          <p14:tracePt t="27524" x="2152650" y="2114550"/>
          <p14:tracePt t="27530" x="2165350" y="2114550"/>
          <p14:tracePt t="27537" x="2190750" y="2114550"/>
          <p14:tracePt t="27543" x="2265363" y="2114550"/>
          <p14:tracePt t="27550" x="2416175" y="2114550"/>
          <p14:tracePt t="27558" x="2578100" y="2114550"/>
          <p14:tracePt t="27564" x="2754313" y="2114550"/>
          <p14:tracePt t="27572" x="2867025" y="2152650"/>
          <p14:tracePt t="27578" x="2967038" y="2165350"/>
          <p14:tracePt t="27585" x="3041650" y="2178050"/>
          <p14:tracePt t="27591" x="3092450" y="2190750"/>
          <p14:tracePt t="27599" x="3128963" y="2201863"/>
          <p14:tracePt t="27607" x="3167063" y="2201863"/>
          <p14:tracePt t="27612" x="3192463" y="2201863"/>
          <p14:tracePt t="27620" x="3228975" y="2201863"/>
          <p14:tracePt t="27626" x="3254375" y="2201863"/>
          <p14:tracePt t="27633" x="3292475" y="2214563"/>
          <p14:tracePt t="27641" x="3305175" y="2227263"/>
          <p14:tracePt t="27647" x="3317875" y="2227263"/>
          <p14:tracePt t="27654" x="3328988" y="2227263"/>
          <p14:tracePt t="27660" x="3341688" y="2227263"/>
          <p14:tracePt t="27677" x="3354388" y="2227263"/>
          <p14:tracePt t="27689" x="3367088" y="2227263"/>
          <p14:tracePt t="27702" x="3379788" y="2227263"/>
          <p14:tracePt t="27764" x="3392488" y="2227263"/>
          <p14:tracePt t="27806" x="3405188" y="2227263"/>
          <p14:tracePt t="28211" x="3429000" y="2227263"/>
          <p14:tracePt t="28218" x="3517900" y="2201863"/>
          <p14:tracePt t="28225" x="3630613" y="2178050"/>
          <p14:tracePt t="28230" x="3717925" y="2152650"/>
          <p14:tracePt t="28238" x="3767138" y="2139950"/>
          <p14:tracePt t="28245" x="3817938" y="2139950"/>
          <p14:tracePt t="28251" x="3867150" y="2127250"/>
          <p14:tracePt t="28259" x="3917950" y="2127250"/>
          <p14:tracePt t="28265" x="3968750" y="2127250"/>
          <p14:tracePt t="28272" x="4030663" y="2127250"/>
          <p14:tracePt t="28280" x="4105275" y="2127250"/>
          <p14:tracePt t="28287" x="4156075" y="2127250"/>
          <p14:tracePt t="28293" x="4256088" y="2127250"/>
          <p14:tracePt t="28301" x="4330700" y="2127250"/>
          <p14:tracePt t="28309" x="4368800" y="2127250"/>
          <p14:tracePt t="28314" x="4406900" y="2127250"/>
          <p14:tracePt t="28321" x="4443413" y="2127250"/>
          <p14:tracePt t="28327" x="4481513" y="2127250"/>
          <p14:tracePt t="28335" x="4568825" y="2127250"/>
          <p14:tracePt t="28341" x="4594225" y="2127250"/>
          <p14:tracePt t="28347" x="4643438" y="2127250"/>
          <p14:tracePt t="28357" x="4694238" y="2127250"/>
          <p14:tracePt t="28362" x="4768850" y="2127250"/>
          <p14:tracePt t="28369" x="4806950" y="2127250"/>
          <p14:tracePt t="28375" x="4856163" y="2139950"/>
          <p14:tracePt t="28382" x="4881563" y="2139950"/>
          <p14:tracePt t="28392" x="4894263" y="2139950"/>
          <p14:tracePt t="28395" x="4906963" y="2139950"/>
          <p14:tracePt t="28404" x="4932363" y="2139950"/>
          <p14:tracePt t="28410" x="4945063" y="2152650"/>
          <p14:tracePt t="28417" x="4956175" y="2152650"/>
          <p14:tracePt t="28426" x="4968875" y="2152650"/>
          <p14:tracePt t="28431" x="4981575" y="2152650"/>
          <p14:tracePt t="28438" x="4994275" y="2152650"/>
          <p14:tracePt t="28444" x="5006975" y="2152650"/>
          <p14:tracePt t="28452" x="5019675" y="2165350"/>
          <p14:tracePt t="28458" x="5032375" y="2165350"/>
          <p14:tracePt t="28466" x="5045075" y="2165350"/>
          <p14:tracePt t="28478" x="5057775" y="2165350"/>
          <p14:tracePt t="28486" x="5068888" y="2165350"/>
          <p14:tracePt t="28493" x="5081588" y="2165350"/>
          <p14:tracePt t="28500" x="5094288" y="2178050"/>
          <p14:tracePt t="28506" x="5106988" y="2178050"/>
          <p14:tracePt t="28521" x="5119688" y="2178050"/>
          <p14:tracePt t="28527" x="5132388" y="2178050"/>
          <p14:tracePt t="28543" x="5145088" y="2178050"/>
          <p14:tracePt t="28547" x="5157788" y="2178050"/>
          <p14:tracePt t="28554" x="5170488" y="2178050"/>
          <p14:tracePt t="28561" x="5181600" y="2190750"/>
          <p14:tracePt t="28568" x="5207000" y="2190750"/>
          <p14:tracePt t="28575" x="5232400" y="2190750"/>
          <p14:tracePt t="28581" x="5257800" y="2190750"/>
          <p14:tracePt t="28592" x="5294313" y="2190750"/>
          <p14:tracePt t="28595" x="5332413" y="2190750"/>
          <p14:tracePt t="28602" x="5370513" y="2190750"/>
          <p14:tracePt t="28610" x="5407025" y="2190750"/>
          <p14:tracePt t="28617" x="5495925" y="2190750"/>
          <p14:tracePt t="28625" x="5532438" y="2190750"/>
          <p14:tracePt t="28630" x="5557838" y="2201863"/>
          <p14:tracePt t="28637" x="5583238" y="2201863"/>
          <p14:tracePt t="28643" x="5607050" y="2214563"/>
          <p14:tracePt t="28651" x="5632450" y="2214563"/>
          <p14:tracePt t="28658" x="5645150" y="2214563"/>
          <p14:tracePt t="28664" x="5670550" y="2214563"/>
          <p14:tracePt t="28671" x="5683250" y="2214563"/>
          <p14:tracePt t="28677" x="5695950" y="2214563"/>
          <p14:tracePt t="28699" x="5708650" y="2214563"/>
          <p14:tracePt t="28720" x="5719763" y="2214563"/>
          <p14:tracePt t="28734" x="5732463" y="2214563"/>
          <p14:tracePt t="28746" x="5745163" y="2214563"/>
          <p14:tracePt t="28775" x="5757863" y="2227263"/>
          <p14:tracePt t="29085" x="5895975" y="2227263"/>
          <p14:tracePt t="29091" x="6021388" y="2227263"/>
          <p14:tracePt t="29098" x="6196013" y="2227263"/>
          <p14:tracePt t="29104" x="6321425" y="2214563"/>
          <p14:tracePt t="29110" x="6370638" y="2201863"/>
          <p14:tracePt t="29118" x="6459538" y="2201863"/>
          <p14:tracePt t="29124" x="6534150" y="2201863"/>
          <p14:tracePt t="29131" x="6608763" y="2201863"/>
          <p14:tracePt t="29139" x="6659563" y="2201863"/>
          <p14:tracePt t="29144" x="6708775" y="2190750"/>
          <p14:tracePt t="29152" x="6746875" y="2190750"/>
          <p14:tracePt t="29160" x="6772275" y="2190750"/>
          <p14:tracePt t="29166" x="6834188" y="2201863"/>
          <p14:tracePt t="29175" x="6859588" y="2201863"/>
          <p14:tracePt t="29179" x="6897688" y="2201863"/>
          <p14:tracePt t="29187" x="6910388" y="2201863"/>
          <p14:tracePt t="29194" x="6959600" y="2201863"/>
          <p14:tracePt t="29201" x="6972300" y="2201863"/>
          <p14:tracePt t="29208" x="6985000" y="2201863"/>
          <p14:tracePt t="29215" x="6997700" y="2201863"/>
          <p14:tracePt t="29222" x="7010400" y="2201863"/>
          <p14:tracePt t="29227" x="7010400" y="2214563"/>
          <p14:tracePt t="29236" x="7021513" y="2214563"/>
          <p14:tracePt t="29249" x="7034213" y="2214563"/>
          <p14:tracePt t="29262" x="7046913" y="2214563"/>
          <p14:tracePt t="29276" x="7059613" y="2214563"/>
          <p14:tracePt t="29291" x="7072313" y="2214563"/>
          <p14:tracePt t="29296" x="7085013" y="2214563"/>
          <p14:tracePt t="29311" x="7110413" y="2214563"/>
          <p14:tracePt t="29318" x="7123113" y="2214563"/>
          <p14:tracePt t="29325" x="7134225" y="2214563"/>
          <p14:tracePt t="29331" x="7159625" y="2227263"/>
          <p14:tracePt t="29340" x="7172325" y="2227263"/>
          <p14:tracePt t="29345" x="7185025" y="2227263"/>
          <p14:tracePt t="29351" x="7210425" y="2227263"/>
          <p14:tracePt t="29365" x="7210425" y="2239963"/>
          <p14:tracePt t="29375" x="7223125" y="2239963"/>
          <p14:tracePt t="29379" x="7235825" y="2239963"/>
          <p14:tracePt t="29401" x="7246938" y="2239963"/>
          <p14:tracePt t="29421" x="7246938" y="2252663"/>
          <p14:tracePt t="29427" x="7259638" y="2252663"/>
          <p14:tracePt t="29455" x="7272338" y="2252663"/>
          <p14:tracePt t="30831" x="7259638" y="2252663"/>
          <p14:tracePt t="30851" x="7246938" y="2252663"/>
          <p14:tracePt t="30865" x="7235825" y="2252663"/>
          <p14:tracePt t="30886" x="7223125" y="2252663"/>
          <p14:tracePt t="30891" x="7210425" y="2252663"/>
          <p14:tracePt t="30907" x="7059613" y="2227263"/>
          <p14:tracePt t="30911" x="6696075" y="2201863"/>
          <p14:tracePt t="30920" x="6196013" y="2139950"/>
          <p14:tracePt t="30925" x="5883275" y="2101850"/>
          <p14:tracePt t="30934" x="5419725" y="2065338"/>
          <p14:tracePt t="30942" x="5057775" y="2052638"/>
          <p14:tracePt t="30946" x="4832350" y="2039938"/>
          <p14:tracePt t="30955" x="4606925" y="2027238"/>
          <p14:tracePt t="30961" x="4356100" y="2027238"/>
          <p14:tracePt t="30967" x="4192588" y="2027238"/>
          <p14:tracePt t="30976" x="4068763" y="2027238"/>
          <p14:tracePt t="30980" x="3867150" y="2027238"/>
          <p14:tracePt t="30988" x="3730625" y="2039938"/>
          <p14:tracePt t="30994" x="3617913" y="2052638"/>
          <p14:tracePt t="31002" x="3405188" y="2065338"/>
          <p14:tracePt t="31008" x="3254375" y="2089150"/>
          <p14:tracePt t="31015" x="3103563" y="2089150"/>
          <p14:tracePt t="31022" x="2954338" y="2127250"/>
          <p14:tracePt t="31028" x="2816225" y="2165350"/>
          <p14:tracePt t="31036" x="2716213" y="2214563"/>
          <p14:tracePt t="31043" x="2616200" y="2239963"/>
          <p14:tracePt t="31051" x="2516188" y="2290763"/>
          <p14:tracePt t="31059" x="2428875" y="2339975"/>
          <p14:tracePt t="31063" x="2378075" y="2352675"/>
          <p14:tracePt t="31070" x="2339975" y="2365375"/>
          <p14:tracePt t="31077" x="2316163" y="2378075"/>
          <p14:tracePt t="31084" x="2290763" y="2378075"/>
          <p14:tracePt t="31092" x="2278063" y="2390775"/>
          <p14:tracePt t="31098" x="2265363" y="2390775"/>
          <p14:tracePt t="31105" x="2252663" y="2403475"/>
          <p14:tracePt t="31745" x="2252663" y="2390775"/>
          <p14:tracePt t="31751" x="2252663" y="2378075"/>
          <p14:tracePt t="31758" x="2252663" y="2352675"/>
          <p14:tracePt t="31765" x="2252663" y="2327275"/>
          <p14:tracePt t="31771" x="2252663" y="2314575"/>
          <p14:tracePt t="31777" x="2252663" y="2303463"/>
          <p14:tracePt t="31786" x="2252663" y="2290763"/>
          <p14:tracePt t="31793" x="2239963" y="2265363"/>
          <p14:tracePt t="31799" x="2239963" y="2252663"/>
          <p14:tracePt t="31808" x="2239963" y="2227263"/>
          <p14:tracePt t="31820" x="2228850" y="2214563"/>
          <p14:tracePt t="31834" x="2216150" y="2214563"/>
          <p14:tracePt t="31842" x="2216150" y="2201863"/>
          <p14:tracePt t="31868" x="2203450" y="2201863"/>
          <p14:tracePt t="31889" x="2190750" y="2201863"/>
          <p14:tracePt t="31916" x="2178050" y="2201863"/>
          <p14:tracePt t="31924" x="2178050" y="2214563"/>
          <p14:tracePt t="31929" x="2165350" y="2227263"/>
          <p14:tracePt t="31937" x="2152650" y="2239963"/>
          <p14:tracePt t="31943" x="2127250" y="2278063"/>
          <p14:tracePt t="31951" x="2078038" y="2339975"/>
          <p14:tracePt t="31958" x="2003425" y="2452688"/>
          <p14:tracePt t="31965" x="1939925" y="2552700"/>
          <p14:tracePt t="31971" x="1878013" y="2652713"/>
          <p14:tracePt t="31977" x="1827213" y="2728913"/>
          <p14:tracePt t="31985" x="1801813" y="2778125"/>
          <p14:tracePt t="31993" x="1778000" y="2803525"/>
          <p14:tracePt t="31999" x="1765300" y="2828925"/>
          <p14:tracePt t="32005" x="1752600" y="2840038"/>
          <p14:tracePt t="32019" x="1739900" y="2852738"/>
          <p14:tracePt t="32054" x="1727200" y="2865438"/>
          <p14:tracePt t="32109" x="1714500" y="2878138"/>
          <p14:tracePt t="32136" x="1701800" y="2878138"/>
          <p14:tracePt t="32151" x="1689100" y="2878138"/>
          <p14:tracePt t="32156" x="1677988" y="2890838"/>
          <p14:tracePt t="32163" x="1665288" y="2890838"/>
          <p14:tracePt t="32171" x="1652588" y="2890838"/>
          <p14:tracePt t="32177" x="1639888" y="2903538"/>
          <p14:tracePt t="32184" x="1627188" y="2903538"/>
          <p14:tracePt t="32192" x="1614488" y="2903538"/>
          <p14:tracePt t="32198" x="1601788" y="2916238"/>
          <p14:tracePt t="32211" x="1589088" y="2916238"/>
          <p14:tracePt t="32231" x="1577975" y="2916238"/>
          <p14:tracePt t="32385" x="1589088" y="2903538"/>
          <p14:tracePt t="32418" x="1589088" y="2890838"/>
          <p14:tracePt t="32432" x="1589088" y="2878138"/>
          <p14:tracePt t="32453" x="1589088" y="2865438"/>
          <p14:tracePt t="32466" x="1589088" y="2852738"/>
          <p14:tracePt t="32487" x="1589088" y="2840038"/>
          <p14:tracePt t="32501" x="1589088" y="2828925"/>
          <p14:tracePt t="32521" x="1589088" y="2816225"/>
          <p14:tracePt t="32535" x="1601788" y="2816225"/>
          <p14:tracePt t="32541" x="1601788" y="2803525"/>
          <p14:tracePt t="32569" x="1601788" y="2790825"/>
          <p14:tracePt t="32591" x="1614488" y="2790825"/>
          <p14:tracePt t="32624" x="1627188" y="2790825"/>
          <p14:tracePt t="32637" x="1639888" y="2790825"/>
          <p14:tracePt t="32644" x="1665288" y="2790825"/>
          <p14:tracePt t="32651" x="1714500" y="2790825"/>
          <p14:tracePt t="32660" x="1865313" y="2790825"/>
          <p14:tracePt t="32665" x="2127250" y="2803525"/>
          <p14:tracePt t="32671" x="2452688" y="2803525"/>
          <p14:tracePt t="32679" x="2654300" y="2803525"/>
          <p14:tracePt t="32686" x="2790825" y="2816225"/>
          <p14:tracePt t="32693" x="2916238" y="2828925"/>
          <p14:tracePt t="32701" x="2992438" y="2828925"/>
          <p14:tracePt t="32708" x="3054350" y="2828925"/>
          <p14:tracePt t="32713" x="3092450" y="2840038"/>
          <p14:tracePt t="32721" x="3154363" y="2840038"/>
          <p14:tracePt t="32727" x="3192463" y="2840038"/>
          <p14:tracePt t="32734" x="3241675" y="2852738"/>
          <p14:tracePt t="32742" x="3292475" y="2865438"/>
          <p14:tracePt t="32748" x="3354388" y="2878138"/>
          <p14:tracePt t="32755" x="3392488" y="2878138"/>
          <p14:tracePt t="32760" x="3417888" y="2878138"/>
          <p14:tracePt t="32769" x="3454400" y="2878138"/>
          <p14:tracePt t="32775" x="3517900" y="2878138"/>
          <p14:tracePt t="32781" x="3554413" y="2878138"/>
          <p14:tracePt t="32792" x="3617913" y="2878138"/>
          <p14:tracePt t="32795" x="3654425" y="2878138"/>
          <p14:tracePt t="32802" x="3705225" y="2878138"/>
          <p14:tracePt t="32810" x="3743325" y="2878138"/>
          <p14:tracePt t="32817" x="3767138" y="2878138"/>
          <p14:tracePt t="32825" x="3792538" y="2878138"/>
          <p14:tracePt t="32829" x="3817938" y="2878138"/>
          <p14:tracePt t="32838" x="3843338" y="2878138"/>
          <p14:tracePt t="32844" x="3856038" y="2878138"/>
          <p14:tracePt t="32851" x="3879850" y="2878138"/>
          <p14:tracePt t="32864" x="3892550" y="2890838"/>
          <p14:tracePt t="32878" x="3905250" y="2890838"/>
          <p14:tracePt t="32908" x="3917950" y="2890838"/>
          <p14:tracePt t="32933" x="3930650" y="2903538"/>
          <p14:tracePt t="32982" x="3943350" y="2903538"/>
          <p14:tracePt t="33016" x="3956050" y="2903538"/>
          <p14:tracePt t="33126" x="3943350" y="2903538"/>
          <p14:tracePt t="33142" x="3930650" y="2903538"/>
          <p14:tracePt t="33154" x="3917950" y="2916238"/>
          <p14:tracePt t="33161" x="3905250" y="2916238"/>
          <p14:tracePt t="33174" x="3879850" y="2916238"/>
          <p14:tracePt t="33187" x="3867150" y="2916238"/>
          <p14:tracePt t="33194" x="3843338" y="2916238"/>
          <p14:tracePt t="33202" x="3830638" y="2916238"/>
          <p14:tracePt t="33210" x="3817938" y="2916238"/>
          <p14:tracePt t="33214" x="3805238" y="2928938"/>
          <p14:tracePt t="33222" x="3792538" y="2928938"/>
          <p14:tracePt t="33228" x="3779838" y="2928938"/>
          <p14:tracePt t="33236" x="3756025" y="2928938"/>
          <p14:tracePt t="33243" x="3730625" y="2928938"/>
          <p14:tracePt t="33250" x="3705225" y="2941638"/>
          <p14:tracePt t="33258" x="3679825" y="2941638"/>
          <p14:tracePt t="33262" x="3643313" y="2941638"/>
          <p14:tracePt t="33270" x="3592513" y="2952750"/>
          <p14:tracePt t="33277" x="3541713" y="2965450"/>
          <p14:tracePt t="33284" x="3479800" y="2978150"/>
          <p14:tracePt t="33292" x="3429000" y="2990850"/>
          <p14:tracePt t="33297" x="3367088" y="2990850"/>
          <p14:tracePt t="33305" x="3341688" y="3003550"/>
          <p14:tracePt t="33311" x="3317875" y="3003550"/>
          <p14:tracePt t="33319" x="3292475" y="3016250"/>
          <p14:tracePt t="33325" x="3279775" y="3016250"/>
          <p14:tracePt t="33332" x="3254375" y="3016250"/>
          <p14:tracePt t="33340" x="3241675" y="3016250"/>
          <p14:tracePt t="33352" x="3216275" y="3016250"/>
          <p14:tracePt t="33360" x="3205163" y="3028950"/>
          <p14:tracePt t="33367" x="3192463" y="3028950"/>
          <p14:tracePt t="33373" x="3179763" y="3028950"/>
          <p14:tracePt t="33380" x="3167063" y="3028950"/>
          <p14:tracePt t="33387" x="3154363" y="3028950"/>
          <p14:tracePt t="33393" x="3128963" y="3041650"/>
          <p14:tracePt t="33401" x="3116263" y="3054350"/>
          <p14:tracePt t="33408" x="3103563" y="3054350"/>
          <p14:tracePt t="33415" x="3092450" y="3054350"/>
          <p14:tracePt t="33421" x="3067050" y="3054350"/>
          <p14:tracePt t="33428" x="3041650" y="3065463"/>
          <p14:tracePt t="33436" x="3028950" y="3065463"/>
          <p14:tracePt t="33442" x="3016250" y="3065463"/>
          <p14:tracePt t="33449" x="2992438" y="3065463"/>
          <p14:tracePt t="33455" x="2979738" y="3078163"/>
          <p14:tracePt t="33462" x="2941638" y="3078163"/>
          <p14:tracePt t="33470" x="2916238" y="3078163"/>
          <p14:tracePt t="33477" x="2867025" y="3090863"/>
          <p14:tracePt t="33483" x="2790825" y="3103563"/>
          <p14:tracePt t="33492" x="2716213" y="3116263"/>
          <p14:tracePt t="33496" x="2616200" y="3128963"/>
          <p14:tracePt t="33505" x="2516188" y="3141663"/>
          <p14:tracePt t="33511" x="2428875" y="3165475"/>
          <p14:tracePt t="33517" x="2378075" y="3178175"/>
          <p14:tracePt t="33527" x="2339975" y="3178175"/>
          <p14:tracePt t="33530" x="2278063" y="3178175"/>
          <p14:tracePt t="33538" x="2239963" y="3178175"/>
          <p14:tracePt t="33545" x="2216150" y="3190875"/>
          <p14:tracePt t="33551" x="2165350" y="3203575"/>
          <p14:tracePt t="33560" x="2127250" y="3203575"/>
          <p14:tracePt t="33566" x="2078038" y="3203575"/>
          <p14:tracePt t="33574" x="2039938" y="3216275"/>
          <p14:tracePt t="33579" x="2014538" y="3216275"/>
          <p14:tracePt t="33587" x="1965325" y="3216275"/>
          <p14:tracePt t="33593" x="1952625" y="3228975"/>
          <p14:tracePt t="33600" x="1927225" y="3228975"/>
          <p14:tracePt t="33609" x="1903413" y="3228975"/>
          <p14:tracePt t="33614" x="1890713" y="3228975"/>
          <p14:tracePt t="33620" x="1878013" y="3228975"/>
          <p14:tracePt t="33635" x="1865313" y="3241675"/>
          <p14:tracePt t="33644" x="1852613" y="3241675"/>
          <p14:tracePt t="33656" x="1839913" y="3241675"/>
          <p14:tracePt t="33669" x="1827213" y="3241675"/>
          <p14:tracePt t="33683" x="1814513" y="3241675"/>
          <p14:tracePt t="33692" x="1814513" y="3254375"/>
          <p14:tracePt t="33695" x="1801813" y="3254375"/>
          <p14:tracePt t="33710" x="1790700" y="3254375"/>
          <p14:tracePt t="33725" x="1778000" y="3254375"/>
          <p14:tracePt t="33738" x="1765300" y="3254375"/>
          <p14:tracePt t="33751" x="1752600" y="3254375"/>
          <p14:tracePt t="33760" x="1739900" y="3254375"/>
          <p14:tracePt t="33771" x="1727200" y="3254375"/>
          <p14:tracePt t="33785" x="1714500" y="3254375"/>
          <p14:tracePt t="33800" x="1701800" y="3254375"/>
          <p14:tracePt t="33813" x="1689100" y="3254375"/>
          <p14:tracePt t="33828" x="1677988" y="3254375"/>
          <p14:tracePt t="33833" x="1665288" y="3254375"/>
          <p14:tracePt t="33855" x="1652588" y="3254375"/>
          <p14:tracePt t="33861" x="1639888" y="3254375"/>
          <p14:tracePt t="33877" x="1627188" y="3254375"/>
          <p14:tracePt t="33902" x="1614488" y="3254375"/>
          <p14:tracePt t="33924" x="1601788" y="3254375"/>
          <p14:tracePt t="33929" x="1589088" y="3254375"/>
          <p14:tracePt t="33944" x="1577975" y="3254375"/>
          <p14:tracePt t="33965" x="1565275" y="3254375"/>
          <p14:tracePt t="33978" x="1552575" y="3254375"/>
          <p14:tracePt t="33992" x="1539875" y="3254375"/>
          <p14:tracePt t="33998" x="1527175" y="3254375"/>
          <p14:tracePt t="34012" x="1501775" y="3254375"/>
          <p14:tracePt t="34020" x="1489075" y="3254375"/>
          <p14:tracePt t="34033" x="1465263" y="3254375"/>
          <p14:tracePt t="34055" x="1452563" y="3254375"/>
          <p14:tracePt t="34067" x="1439863" y="3254375"/>
          <p14:tracePt t="34089" x="1427163" y="3254375"/>
          <p14:tracePt t="34102" x="1414463" y="3254375"/>
          <p14:tracePt t="34115" x="1414463" y="3241675"/>
          <p14:tracePt t="34157" x="1427163" y="3241675"/>
          <p14:tracePt t="34177" x="1439863" y="3241675"/>
          <p14:tracePt t="34205" x="1452563" y="3241675"/>
          <p14:tracePt t="34241" x="1465263" y="3241675"/>
          <p14:tracePt t="34253" x="1476375" y="3228975"/>
          <p14:tracePt t="34274" x="1489075" y="3228975"/>
          <p14:tracePt t="34294" x="1501775" y="3228975"/>
          <p14:tracePt t="34316" x="1514475" y="3228975"/>
          <p14:tracePt t="34322" x="1514475" y="3216275"/>
          <p14:tracePt t="34342" x="1527175" y="3216275"/>
          <p14:tracePt t="34363" x="1539875" y="3216275"/>
          <p14:tracePt t="34371" x="1552575" y="3216275"/>
          <p14:tracePt t="34376" x="1565275" y="3203575"/>
          <p14:tracePt t="34384" x="1577975" y="3203575"/>
          <p14:tracePt t="34391" x="1601788" y="3203575"/>
          <p14:tracePt t="34404" x="1614488" y="3203575"/>
          <p14:tracePt t="34410" x="1627188" y="3203575"/>
          <p14:tracePt t="34419" x="1652588" y="3190875"/>
          <p14:tracePt t="34431" x="1677988" y="3190875"/>
          <p14:tracePt t="34438" x="1689100" y="3190875"/>
          <p14:tracePt t="34445" x="1701800" y="3190875"/>
          <p14:tracePt t="34452" x="1714500" y="3190875"/>
          <p14:tracePt t="34460" x="1739900" y="3190875"/>
          <p14:tracePt t="34467" x="1752600" y="3190875"/>
          <p14:tracePt t="34475" x="1765300" y="3190875"/>
          <p14:tracePt t="34480" x="1790700" y="3190875"/>
          <p14:tracePt t="34494" x="1814513" y="3190875"/>
          <p14:tracePt t="34500" x="1839913" y="3190875"/>
          <p14:tracePt t="34510" x="1852613" y="3190875"/>
          <p14:tracePt t="34514" x="1878013" y="3190875"/>
          <p14:tracePt t="34521" x="1903413" y="3190875"/>
          <p14:tracePt t="34528" x="1939925" y="3178175"/>
          <p14:tracePt t="34535" x="1965325" y="3178175"/>
          <p14:tracePt t="34544" x="1990725" y="3178175"/>
          <p14:tracePt t="34548" x="2027238" y="3178175"/>
          <p14:tracePt t="34556" x="2090738" y="3178175"/>
          <p14:tracePt t="34562" x="2152650" y="3190875"/>
          <p14:tracePt t="34570" x="2228850" y="3203575"/>
          <p14:tracePt t="34577" x="2316163" y="3203575"/>
          <p14:tracePt t="34583" x="2403475" y="3228975"/>
          <p14:tracePt t="34593" x="2478088" y="3241675"/>
          <p14:tracePt t="34596" x="2541588" y="3254375"/>
          <p14:tracePt t="34605" x="2578100" y="3267075"/>
          <p14:tracePt t="34611" x="2616200" y="3278188"/>
          <p14:tracePt t="34617" x="2641600" y="3278188"/>
          <p14:tracePt t="34625" x="2654300" y="3278188"/>
          <p14:tracePt t="34630" x="2654300" y="3290888"/>
          <p14:tracePt t="34639" x="2667000" y="3290888"/>
          <p14:tracePt t="34652" x="2678113" y="3290888"/>
          <p14:tracePt t="34679" x="2678113" y="3303588"/>
          <p14:tracePt t="34693" x="2690813" y="3303588"/>
          <p14:tracePt t="34714" x="2690813" y="3316288"/>
          <p14:tracePt t="35271" x="2728913" y="3316288"/>
          <p14:tracePt t="35277" x="2816225" y="3316288"/>
          <p14:tracePt t="35284" x="2928938" y="3316288"/>
          <p14:tracePt t="35294" x="3054350" y="3290888"/>
          <p14:tracePt t="35298" x="3228975" y="3267075"/>
          <p14:tracePt t="35305" x="3354388" y="3241675"/>
          <p14:tracePt t="35311" x="3417888" y="3228975"/>
          <p14:tracePt t="35319" x="3530600" y="3228975"/>
          <p14:tracePt t="35326" x="3605213" y="3228975"/>
          <p14:tracePt t="35331" x="3705225" y="3228975"/>
          <p14:tracePt t="35343" x="3792538" y="3228975"/>
          <p14:tracePt t="35345" x="3856038" y="3228975"/>
          <p14:tracePt t="35353" x="3905250" y="3228975"/>
          <p14:tracePt t="35360" x="3992563" y="3228975"/>
          <p14:tracePt t="35367" x="4092575" y="3228975"/>
          <p14:tracePt t="35375" x="4156075" y="3241675"/>
          <p14:tracePt t="35379" x="4192588" y="3254375"/>
          <p14:tracePt t="35387" x="4256088" y="3254375"/>
          <p14:tracePt t="35394" x="4305300" y="3254375"/>
          <p14:tracePt t="35400" x="4330700" y="3254375"/>
          <p14:tracePt t="35411" x="4368800" y="3254375"/>
          <p14:tracePt t="35414" x="4394200" y="3267075"/>
          <p14:tracePt t="35422" x="4418013" y="3267075"/>
          <p14:tracePt t="35428" x="4443413" y="3267075"/>
          <p14:tracePt t="35436" x="4481513" y="3267075"/>
          <p14:tracePt t="35443" x="4494213" y="3267075"/>
          <p14:tracePt t="35448" x="4506913" y="3267075"/>
          <p14:tracePt t="35462" x="4518025" y="3267075"/>
          <p14:tracePt t="35471" x="4530725" y="3267075"/>
          <p14:tracePt t="35484" x="4543425" y="3267075"/>
          <p14:tracePt t="35497" x="4556125" y="3267075"/>
          <p14:tracePt t="35518" x="4568825" y="3267075"/>
          <p14:tracePt t="35546" x="4581525" y="3267075"/>
          <p14:tracePt t="35575" x="4594225" y="3267075"/>
          <p14:tracePt t="36441" x="4619625" y="3267075"/>
          <p14:tracePt t="36446" x="4668838" y="3267075"/>
          <p14:tracePt t="36453" x="4706938" y="3267075"/>
          <p14:tracePt t="36461" x="4756150" y="3267075"/>
          <p14:tracePt t="36467" x="4806950" y="3267075"/>
          <p14:tracePt t="36473" x="4832350" y="3267075"/>
          <p14:tracePt t="36480" x="4856163" y="3267075"/>
          <p14:tracePt t="36487" x="4881563" y="3267075"/>
          <p14:tracePt t="36494" x="4894263" y="3267075"/>
          <p14:tracePt t="36500" x="4906963" y="3267075"/>
          <p14:tracePt t="36510" x="4919663" y="3267075"/>
          <p14:tracePt t="36515" x="4932363" y="3267075"/>
          <p14:tracePt t="36521" x="4945063" y="3278188"/>
          <p14:tracePt t="36528" x="4968875" y="3278188"/>
          <p14:tracePt t="36536" x="5006975" y="3290888"/>
          <p14:tracePt t="36544" x="5057775" y="3290888"/>
          <p14:tracePt t="36549" x="5119688" y="3290888"/>
          <p14:tracePt t="36556" x="5170488" y="3290888"/>
          <p14:tracePt t="36563" x="5257800" y="3303588"/>
          <p14:tracePt t="36570" x="5357813" y="3316288"/>
          <p14:tracePt t="36576" x="5419725" y="3316288"/>
          <p14:tracePt t="36583" x="5483225" y="3328988"/>
          <p14:tracePt t="36592" x="5519738" y="3328988"/>
          <p14:tracePt t="36596" x="5570538" y="3328988"/>
          <p14:tracePt t="36605" x="5595938" y="3328988"/>
          <p14:tracePt t="36611" x="5619750" y="3341688"/>
          <p14:tracePt t="36617" x="5670550" y="3341688"/>
          <p14:tracePt t="36625" x="5695950" y="3341688"/>
          <p14:tracePt t="36631" x="5732463" y="3354388"/>
          <p14:tracePt t="36638" x="5770563" y="3354388"/>
          <p14:tracePt t="36645" x="5783263" y="3354388"/>
          <p14:tracePt t="36652" x="5795963" y="3354388"/>
          <p14:tracePt t="36659" x="5808663" y="3354388"/>
          <p14:tracePt t="36666" x="5821363" y="3354388"/>
          <p14:tracePt t="36687" x="5832475" y="3354388"/>
          <p14:tracePt t="36708" x="5845175" y="3354388"/>
          <p14:tracePt t="36749" x="5857875" y="3354388"/>
          <p14:tracePt t="36762" x="5857875" y="3367088"/>
          <p14:tracePt t="37059" x="5870575" y="3367088"/>
          <p14:tracePt t="37064" x="5883275" y="3367088"/>
          <p14:tracePt t="37071" x="5932488" y="3354388"/>
          <p14:tracePt t="37078" x="5983288" y="3354388"/>
          <p14:tracePt t="37086" x="6057900" y="3341688"/>
          <p14:tracePt t="37094" x="6121400" y="3328988"/>
          <p14:tracePt t="37098" x="6196013" y="3316288"/>
          <p14:tracePt t="37106" x="6234113" y="3316288"/>
          <p14:tracePt t="37113" x="6259513" y="3316288"/>
          <p14:tracePt t="37120" x="6283325" y="3316288"/>
          <p14:tracePt t="37126" x="6296025" y="3316288"/>
          <p14:tracePt t="37134" x="6308725" y="3316288"/>
          <p14:tracePt t="37143" x="6334125" y="3316288"/>
          <p14:tracePt t="37146" x="6346825" y="3316288"/>
          <p14:tracePt t="37155" x="6359525" y="3316288"/>
          <p14:tracePt t="37161" x="6370638" y="3316288"/>
          <p14:tracePt t="37167" x="6383338" y="3316288"/>
          <p14:tracePt t="37175" x="6396038" y="3316288"/>
          <p14:tracePt t="37189" x="6408738" y="3316288"/>
          <p14:tracePt t="37209" x="6421438" y="3316288"/>
          <p14:tracePt t="37222" x="6434138" y="3316288"/>
          <p14:tracePt t="37243" x="6446838" y="3316288"/>
          <p14:tracePt t="37271" x="6459538" y="3316288"/>
          <p14:tracePt t="37292" x="6472238" y="3316288"/>
          <p14:tracePt t="37320" x="6483350" y="3316288"/>
          <p14:tracePt t="37381" x="6496050" y="3316288"/>
          <p14:tracePt t="37388" x="6496050" y="3303588"/>
          <p14:tracePt t="37410" x="6508750" y="3303588"/>
          <p14:tracePt t="38185" x="6608763" y="3278188"/>
          <p14:tracePt t="38192" x="6746875" y="3267075"/>
          <p14:tracePt t="38198" x="6859588" y="3241675"/>
          <p14:tracePt t="38206" x="6934200" y="3228975"/>
          <p14:tracePt t="38212" x="6997700" y="3228975"/>
          <p14:tracePt t="38220" x="7046913" y="3216275"/>
          <p14:tracePt t="38226" x="7085013" y="3216275"/>
          <p14:tracePt t="38232" x="7110413" y="3216275"/>
          <p14:tracePt t="38243" x="7134225" y="3216275"/>
          <p14:tracePt t="38254" x="7146925" y="3216275"/>
          <p14:tracePt t="38261" x="7172325" y="3216275"/>
          <p14:tracePt t="38267" x="7197725" y="3216275"/>
          <p14:tracePt t="38276" x="7223125" y="3216275"/>
          <p14:tracePt t="38281" x="7259638" y="3203575"/>
          <p14:tracePt t="38288" x="7323138" y="3203575"/>
          <p14:tracePt t="38294" x="7359650" y="3203575"/>
          <p14:tracePt t="38301" x="7385050" y="3203575"/>
          <p14:tracePt t="38309" x="7423150" y="3203575"/>
          <p14:tracePt t="38316" x="7448550" y="3203575"/>
          <p14:tracePt t="38322" x="7459663" y="3203575"/>
          <p14:tracePt t="38329" x="7472363" y="3203575"/>
          <p14:tracePt t="38335" x="7497763" y="3216275"/>
          <p14:tracePt t="38344" x="7510463" y="3216275"/>
          <p14:tracePt t="38350" x="7535863" y="3216275"/>
          <p14:tracePt t="38360" x="7561263" y="3216275"/>
          <p14:tracePt t="38363" x="7572375" y="3216275"/>
          <p14:tracePt t="38371" x="7585075" y="3228975"/>
          <p14:tracePt t="38378" x="7623175" y="3228975"/>
          <p14:tracePt t="38383" x="7635875" y="3228975"/>
          <p14:tracePt t="38393" x="7661275" y="3228975"/>
          <p14:tracePt t="38398" x="7673975" y="3228975"/>
          <p14:tracePt t="38405" x="7685088" y="3228975"/>
          <p14:tracePt t="38412" x="7697788" y="3228975"/>
          <p14:tracePt t="38419" x="7723188" y="3228975"/>
          <p14:tracePt t="38427" x="7735888" y="3228975"/>
          <p14:tracePt t="38432" x="7761288" y="3228975"/>
          <p14:tracePt t="38446" x="7785100" y="3228975"/>
          <p14:tracePt t="38461" x="7797800" y="3228975"/>
          <p14:tracePt t="38467" x="7810500" y="3228975"/>
          <p14:tracePt t="38480" x="7823200" y="3228975"/>
          <p14:tracePt t="38494" x="7835900" y="3228975"/>
          <p14:tracePt t="38509" x="7848600" y="3228975"/>
          <p14:tracePt t="38515" x="7848600" y="3241675"/>
          <p14:tracePt t="38528" x="7861300" y="3241675"/>
          <p14:tracePt t="38536" x="7874000" y="3241675"/>
          <p14:tracePt t="38550" x="7886700" y="3241675"/>
          <p14:tracePt t="38562" x="7897813" y="3241675"/>
          <p14:tracePt t="38576" x="7910513" y="3254375"/>
          <p14:tracePt t="38593" x="7923213" y="3254375"/>
          <p14:tracePt t="38612" x="7935913" y="3254375"/>
          <p14:tracePt t="38631" x="7948613" y="3254375"/>
          <p14:tracePt t="38639" x="7961313" y="3254375"/>
          <p14:tracePt t="38659" x="7974013" y="3254375"/>
          <p14:tracePt t="38674" x="7986713" y="3254375"/>
          <p14:tracePt t="38687" x="7999413" y="3254375"/>
          <p14:tracePt t="38723" x="8010525" y="3254375"/>
          <p14:tracePt t="38742" x="8023225" y="3254375"/>
          <p14:tracePt t="38770" x="8035925" y="3254375"/>
          <p14:tracePt t="38791" x="8048625" y="3254375"/>
          <p14:tracePt t="38803" x="8061325" y="3254375"/>
          <p14:tracePt t="38832" x="8074025" y="3267075"/>
          <p14:tracePt t="38845" x="8086725" y="3267075"/>
          <p14:tracePt t="38858" x="8099425" y="3267075"/>
          <p14:tracePt t="38871" x="8110538" y="3267075"/>
          <p14:tracePt t="38879" x="8123238" y="3267075"/>
          <p14:tracePt t="38885" x="8135938" y="3267075"/>
          <p14:tracePt t="38893" x="8148638" y="3278188"/>
          <p14:tracePt t="38911" x="8212138" y="3290888"/>
          <p14:tracePt t="38913" x="8235950" y="3303588"/>
          <p14:tracePt t="38921" x="8299450" y="3316288"/>
          <p14:tracePt t="38928" x="8335963" y="3328988"/>
          <p14:tracePt t="38935" x="8361363" y="3328988"/>
          <p14:tracePt t="38943" x="8386763" y="3341688"/>
          <p14:tracePt t="38948" x="8399463" y="3341688"/>
          <p14:tracePt t="38955" x="8424863" y="3341688"/>
          <p14:tracePt t="38962" x="8435975" y="3341688"/>
          <p14:tracePt t="38969" x="8435975" y="3354388"/>
          <p14:tracePt t="38976" x="8448675" y="3354388"/>
          <p14:tracePt t="38982" x="8461375" y="3354388"/>
          <p14:tracePt t="39010" x="8474075" y="3367088"/>
          <p14:tracePt t="39024" x="8486775" y="3367088"/>
          <p14:tracePt t="39038" x="8499475" y="3367088"/>
          <p14:tracePt t="39051" x="8512175" y="3367088"/>
          <p14:tracePt t="39079" x="8524875" y="3367088"/>
          <p14:tracePt t="39101" x="8537575" y="3367088"/>
          <p14:tracePt t="39127" x="8537575" y="3378200"/>
          <p14:tracePt t="39156" x="8548688" y="3378200"/>
          <p14:tracePt t="39561" x="8548688" y="3390900"/>
          <p14:tracePt t="39567" x="8537575" y="3390900"/>
          <p14:tracePt t="39622" x="8524875" y="3390900"/>
          <p14:tracePt t="39671" x="8512175" y="3390900"/>
          <p14:tracePt t="39676" x="8499475" y="3390900"/>
          <p14:tracePt t="39683" x="8486775" y="3390900"/>
          <p14:tracePt t="39693" x="8474075" y="3390900"/>
          <p14:tracePt t="39696" x="8435975" y="3390900"/>
          <p14:tracePt t="39705" x="8412163" y="3390900"/>
          <p14:tracePt t="39712" x="8235950" y="3390900"/>
          <p14:tracePt t="39718" x="7823200" y="3378200"/>
          <p14:tracePt t="39726" x="7397750" y="3341688"/>
          <p14:tracePt t="39731" x="6997700" y="3328988"/>
          <p14:tracePt t="39739" x="6496050" y="3290888"/>
          <p14:tracePt t="39745" x="5970588" y="3267075"/>
          <p14:tracePt t="39752" x="5583238" y="3228975"/>
          <p14:tracePt t="39760" x="5068888" y="3216275"/>
          <p14:tracePt t="39766" x="4630738" y="3216275"/>
          <p14:tracePt t="39773" x="4381500" y="3216275"/>
          <p14:tracePt t="39779" x="4017963" y="3267075"/>
          <p14:tracePt t="39787" x="3756025" y="3290888"/>
          <p14:tracePt t="39794" x="3554413" y="3328988"/>
          <p14:tracePt t="39800" x="3405188" y="3341688"/>
          <p14:tracePt t="39810" x="3279775" y="3341688"/>
          <p14:tracePt t="39813" x="3228975" y="3341688"/>
          <p14:tracePt t="39821" x="3167063" y="3341688"/>
          <p14:tracePt t="39828" x="3103563" y="3341688"/>
          <p14:tracePt t="39835" x="3054350" y="3354388"/>
          <p14:tracePt t="39843" x="3003550" y="3354388"/>
          <p14:tracePt t="39849" x="2979738" y="3354388"/>
          <p14:tracePt t="39856" x="2954338" y="3354388"/>
          <p14:tracePt t="39861" x="2928938" y="3354388"/>
          <p14:tracePt t="39870" x="2916238" y="3354388"/>
          <p14:tracePt t="39882" x="2903538" y="3367088"/>
          <p14:tracePt t="39908" x="2890838" y="3378200"/>
          <p14:tracePt t="39912" x="2879725" y="3378200"/>
          <p14:tracePt t="39918" x="2867025" y="3390900"/>
          <p14:tracePt t="39925" x="2854325" y="3390900"/>
          <p14:tracePt t="41191" x="2879725" y="3390900"/>
          <p14:tracePt t="41195" x="2954338" y="3390900"/>
          <p14:tracePt t="41202" x="3016250" y="3390900"/>
          <p14:tracePt t="41212" x="3054350" y="3390900"/>
          <p14:tracePt t="41216" x="3116263" y="3390900"/>
          <p14:tracePt t="41226" x="3141663" y="3390900"/>
          <p14:tracePt t="41230" x="3154363" y="3390900"/>
          <p14:tracePt t="41239" x="3205163" y="3390900"/>
          <p14:tracePt t="41244" x="3216275" y="3390900"/>
          <p14:tracePt t="41250" x="3228975" y="3390900"/>
          <p14:tracePt t="41259" x="3241675" y="3390900"/>
          <p14:tracePt t="41265" x="3267075" y="3390900"/>
          <p14:tracePt t="41272" x="3292475" y="3390900"/>
          <p14:tracePt t="41278" x="3305175" y="3390900"/>
          <p14:tracePt t="41285" x="3317875" y="3403600"/>
          <p14:tracePt t="41294" x="3341688" y="3403600"/>
          <p14:tracePt t="41299" x="3354388" y="3416300"/>
          <p14:tracePt t="41309" x="3392488" y="3416300"/>
          <p14:tracePt t="41312" x="3405188" y="3416300"/>
          <p14:tracePt t="41321" x="3417888" y="3416300"/>
          <p14:tracePt t="41327" x="3429000" y="3429000"/>
          <p14:tracePt t="41334" x="3441700" y="3429000"/>
          <p14:tracePt t="41347" x="3454400" y="3441700"/>
          <p14:tracePt t="41355" x="3467100" y="3441700"/>
          <p14:tracePt t="41369" x="3479800" y="3454400"/>
          <p14:tracePt t="41381" x="3492500" y="3454400"/>
          <p14:tracePt t="41395" x="3505200" y="3467100"/>
          <p14:tracePt t="41401" x="3517900" y="3467100"/>
          <p14:tracePt t="41412" x="3530600" y="3479800"/>
          <p14:tracePt t="41416" x="3541713" y="3479800"/>
          <p14:tracePt t="41422" x="3554413" y="3479800"/>
          <p14:tracePt t="41429" x="3567113" y="3490913"/>
          <p14:tracePt t="41436" x="3592513" y="3490913"/>
          <p14:tracePt t="41444" x="3617913" y="3503613"/>
          <p14:tracePt t="41451" x="3630613" y="3516313"/>
          <p14:tracePt t="41458" x="3643313" y="3529013"/>
          <p14:tracePt t="41465" x="3667125" y="3541713"/>
          <p14:tracePt t="41470" x="3679825" y="3541713"/>
          <p14:tracePt t="41478" x="3692525" y="3554413"/>
          <p14:tracePt t="41485" x="3717925" y="3579813"/>
          <p14:tracePt t="41492" x="3730625" y="3579813"/>
          <p14:tracePt t="41498" x="3743325" y="3590925"/>
          <p14:tracePt t="41506" x="3767138" y="3603625"/>
          <p14:tracePt t="41512" x="3779838" y="3616325"/>
          <p14:tracePt t="41520" x="3792538" y="3629025"/>
          <p14:tracePt t="41528" x="3817938" y="3629025"/>
          <p14:tracePt t="41533" x="3830638" y="3641725"/>
          <p14:tracePt t="41541" x="3843338" y="3641725"/>
          <p14:tracePt t="41554" x="3856038" y="3654425"/>
          <p14:tracePt t="41562" x="3867150" y="3654425"/>
          <p14:tracePt t="41576" x="3879850" y="3667125"/>
          <p14:tracePt t="41595" x="3892550" y="3667125"/>
          <p14:tracePt t="41602" x="3892550" y="3679825"/>
          <p14:tracePt t="41623" x="3905250" y="3679825"/>
          <p14:tracePt t="41651" x="3917950" y="3692525"/>
          <p14:tracePt t="41692" x="3930650" y="3692525"/>
          <p14:tracePt t="41732" x="3943350" y="3692525"/>
          <p14:tracePt t="42442" x="3943350" y="3703638"/>
          <p14:tracePt t="42447" x="3917950" y="3703638"/>
          <p14:tracePt t="42455" x="3905250" y="3716338"/>
          <p14:tracePt t="42462" x="3867150" y="3729038"/>
          <p14:tracePt t="42468" x="3856038" y="3741738"/>
          <p14:tracePt t="42475" x="3805238" y="3767138"/>
          <p14:tracePt t="42481" x="3756025" y="3792538"/>
          <p14:tracePt t="42488" x="3692525" y="3816350"/>
          <p14:tracePt t="42495" x="3617913" y="3841750"/>
          <p14:tracePt t="42503" x="3479800" y="3892550"/>
          <p14:tracePt t="42510" x="3354388" y="3929063"/>
          <p14:tracePt t="42515" x="3254375" y="3954463"/>
          <p14:tracePt t="42524" x="3205163" y="3979863"/>
          <p14:tracePt t="42529" x="3154363" y="4005263"/>
          <p14:tracePt t="42537" x="3103563" y="4029075"/>
          <p14:tracePt t="42544" x="3067050" y="4067175"/>
          <p14:tracePt t="42551" x="2992438" y="4105275"/>
          <p14:tracePt t="42561" x="2916238" y="4141788"/>
          <p14:tracePt t="42563" x="2803525" y="4192588"/>
          <p14:tracePt t="42571" x="2716213" y="4217988"/>
          <p14:tracePt t="42578" x="2628900" y="4279900"/>
          <p14:tracePt t="42585" x="2554288" y="4305300"/>
          <p14:tracePt t="42594" x="2490788" y="4330700"/>
          <p14:tracePt t="42598" x="2428875" y="4354513"/>
          <p14:tracePt t="42605" x="2365375" y="4367213"/>
          <p14:tracePt t="42612" x="2316163" y="4379913"/>
          <p14:tracePt t="42620" x="2278063" y="4379913"/>
          <p14:tracePt t="42628" x="2252663" y="4392613"/>
          <p14:tracePt t="42632" x="2216150" y="4392613"/>
          <p14:tracePt t="42640" x="2178050" y="4392613"/>
          <p14:tracePt t="42645" x="2139950" y="4405313"/>
          <p14:tracePt t="42653" x="2127250" y="4405313"/>
          <p14:tracePt t="42661" x="2116138" y="4405313"/>
          <p14:tracePt t="42667" x="2090738" y="4405313"/>
          <p14:tracePt t="42676" x="2065338" y="4405313"/>
          <p14:tracePt t="42680" x="2052638" y="4405313"/>
          <p14:tracePt t="42688" x="2014538" y="4418013"/>
          <p14:tracePt t="42694" x="1990725" y="4418013"/>
          <p14:tracePt t="42701" x="1965325" y="4418013"/>
          <p14:tracePt t="42709" x="1939925" y="4418013"/>
          <p14:tracePt t="42714" x="1903413" y="4418013"/>
          <p14:tracePt t="42722" x="1878013" y="4418013"/>
          <p14:tracePt t="42729" x="1852613" y="4418013"/>
          <p14:tracePt t="42736" x="1801813" y="4418013"/>
          <p14:tracePt t="42743" x="1778000" y="4418013"/>
          <p14:tracePt t="42749" x="1765300" y="4418013"/>
          <p14:tracePt t="42759" x="1739900" y="4418013"/>
          <p14:tracePt t="42763" x="1727200" y="4418013"/>
          <p14:tracePt t="42771" x="1714500" y="4418013"/>
          <p14:tracePt t="42778" x="1701800" y="4418013"/>
          <p14:tracePt t="42785" x="1677988" y="4418013"/>
          <p14:tracePt t="42793" x="1665288" y="4418013"/>
          <p14:tracePt t="42812" x="1652588" y="4418013"/>
          <p14:tracePt t="42832" x="1639888" y="4418013"/>
          <p14:tracePt t="42845" x="1627188" y="4418013"/>
          <p14:tracePt t="42852" x="1614488" y="4418013"/>
          <p14:tracePt t="42874" x="1601788" y="4418013"/>
          <p14:tracePt t="42894" x="1589088" y="4418013"/>
          <p14:tracePt t="42921" x="1589088" y="4405313"/>
          <p14:tracePt t="42942" x="1577975" y="4405313"/>
          <p14:tracePt t="42976" x="1577975" y="4392613"/>
          <p14:tracePt t="43025" x="1577975" y="4379913"/>
          <p14:tracePt t="43052" x="1577975" y="4367213"/>
          <p14:tracePt t="43087" x="1577975" y="4354513"/>
          <p14:tracePt t="43115" x="1577975" y="4341813"/>
          <p14:tracePt t="43128" x="1577975" y="4330700"/>
          <p14:tracePt t="43141" x="1577975" y="4318000"/>
          <p14:tracePt t="43155" x="1577975" y="4305300"/>
          <p14:tracePt t="43197" x="1577975" y="4292600"/>
          <p14:tracePt t="43260" x="1589088" y="4292600"/>
          <p14:tracePt t="43314" x="1601788" y="4292600"/>
          <p14:tracePt t="43369" x="1614488" y="4292600"/>
          <p14:tracePt t="43376" x="1614488" y="4305300"/>
          <p14:tracePt t="43403" x="1627188" y="4305300"/>
          <p14:tracePt t="43458" x="1639888" y="4305300"/>
          <p14:tracePt t="43561" x="1652588" y="4305300"/>
          <p14:tracePt t="43975" x="1665288" y="4305300"/>
          <p14:tracePt t="43988" x="1677988" y="4305300"/>
          <p14:tracePt t="44001" x="1689100" y="4305300"/>
          <p14:tracePt t="44008" x="1701800" y="4305300"/>
          <p14:tracePt t="44014" x="1714500" y="4318000"/>
          <p14:tracePt t="44022" x="1727200" y="4318000"/>
          <p14:tracePt t="44028" x="1739900" y="4318000"/>
          <p14:tracePt t="44035" x="1752600" y="4318000"/>
          <p14:tracePt t="44043" x="1765300" y="4330700"/>
          <p14:tracePt t="44049" x="1778000" y="4330700"/>
          <p14:tracePt t="44056" x="1790700" y="4330700"/>
          <p14:tracePt t="44071" x="1801813" y="4330700"/>
          <p14:tracePt t="44076" x="1814513" y="4330700"/>
          <p14:tracePt t="44084" x="1827213" y="4330700"/>
          <p14:tracePt t="44094" x="1865313" y="4330700"/>
          <p14:tracePt t="44096" x="1927225" y="4330700"/>
          <p14:tracePt t="44104" x="2052638" y="4330700"/>
          <p14:tracePt t="44112" x="2290763" y="4330700"/>
          <p14:tracePt t="44118" x="2516188" y="4330700"/>
          <p14:tracePt t="44126" x="2628900" y="4330700"/>
          <p14:tracePt t="44131" x="2728913" y="4330700"/>
          <p14:tracePt t="44138" x="2828925" y="4330700"/>
          <p14:tracePt t="44145" x="2916238" y="4330700"/>
          <p14:tracePt t="44152" x="3003550" y="4330700"/>
          <p14:tracePt t="44162" x="3067050" y="4330700"/>
          <p14:tracePt t="44165" x="3092450" y="4330700"/>
          <p14:tracePt t="44173" x="3128963" y="4341813"/>
          <p14:tracePt t="44179" x="3205163" y="4367213"/>
          <p14:tracePt t="44187" x="3267075" y="4367213"/>
          <p14:tracePt t="44194" x="3305175" y="4367213"/>
          <p14:tracePt t="44200" x="3367088" y="4367213"/>
          <p14:tracePt t="44207" x="3441700" y="4367213"/>
          <p14:tracePt t="44213" x="3505200" y="4367213"/>
          <p14:tracePt t="44221" x="3541713" y="4367213"/>
          <p14:tracePt t="44228" x="3592513" y="4367213"/>
          <p14:tracePt t="44234" x="3617913" y="4367213"/>
          <p14:tracePt t="44243" x="3643313" y="4367213"/>
          <p14:tracePt t="44248" x="3667125" y="4379913"/>
          <p14:tracePt t="44261" x="3679825" y="4392613"/>
          <p14:tracePt t="44269" x="3692525" y="4392613"/>
          <p14:tracePt t="44290" x="3705225" y="4392613"/>
          <p14:tracePt t="44311" x="3717925" y="4392613"/>
          <p14:tracePt t="44496" x="3705225" y="4392613"/>
          <p14:tracePt t="44502" x="3692525" y="4392613"/>
          <p14:tracePt t="44511" x="3679825" y="4392613"/>
          <p14:tracePt t="44516" x="3667125" y="4392613"/>
          <p14:tracePt t="44526" x="3654425" y="4392613"/>
          <p14:tracePt t="44529" x="3630613" y="4392613"/>
          <p14:tracePt t="44537" x="3592513" y="4392613"/>
          <p14:tracePt t="44545" x="3517900" y="4392613"/>
          <p14:tracePt t="44551" x="3328988" y="4379913"/>
          <p14:tracePt t="44561" x="3128963" y="4341813"/>
          <p14:tracePt t="44564" x="2890838" y="4318000"/>
          <p14:tracePt t="44571" x="2603500" y="4292600"/>
          <p14:tracePt t="44578" x="2465388" y="4292600"/>
          <p14:tracePt t="44585" x="2352675" y="4279900"/>
          <p14:tracePt t="44593" x="2228850" y="4279900"/>
          <p14:tracePt t="44599" x="2116138" y="4279900"/>
          <p14:tracePt t="44605" x="2039938" y="4279900"/>
          <p14:tracePt t="44612" x="1952625" y="4279900"/>
          <p14:tracePt t="44619" x="1878013" y="4292600"/>
          <p14:tracePt t="44626" x="1839913" y="4305300"/>
          <p14:tracePt t="44633" x="1790700" y="4318000"/>
          <p14:tracePt t="44640" x="1739900" y="4318000"/>
          <p14:tracePt t="44646" x="1701800" y="4318000"/>
          <p14:tracePt t="44653" x="1665288" y="4330700"/>
          <p14:tracePt t="44661" x="1614488" y="4341813"/>
          <p14:tracePt t="44667" x="1565275" y="4341813"/>
          <p14:tracePt t="44676" x="1539875" y="4341813"/>
          <p14:tracePt t="44681" x="1514475" y="4354513"/>
          <p14:tracePt t="44688" x="1489075" y="4367213"/>
          <p14:tracePt t="44694" x="1476375" y="4379913"/>
          <p14:tracePt t="44701" x="1452563" y="4379913"/>
          <p14:tracePt t="44709" x="1439863" y="4379913"/>
          <p14:tracePt t="44715" x="1427163" y="4392613"/>
          <p14:tracePt t="44722" x="1414463" y="4392613"/>
          <p14:tracePt t="44729" x="1401763" y="4392613"/>
          <p14:tracePt t="44737" x="1401763" y="4405313"/>
          <p14:tracePt t="44743" x="1389063" y="4405313"/>
          <p14:tracePt t="44757" x="1376363" y="4405313"/>
          <p14:tracePt t="44763" x="1376363" y="4418013"/>
          <p14:tracePt t="44770" x="1363663" y="4418013"/>
          <p14:tracePt t="44778" x="1352550" y="4430713"/>
          <p14:tracePt t="44785" x="1339850" y="4430713"/>
          <p14:tracePt t="44798" x="1314450" y="4454525"/>
          <p14:tracePt t="44806" x="1301750" y="4454525"/>
          <p14:tracePt t="44812" x="1289050" y="4454525"/>
          <p14:tracePt t="44820" x="1276350" y="4467225"/>
          <p14:tracePt t="44827" x="1252538" y="4479925"/>
          <p14:tracePt t="44832" x="1239838" y="4492625"/>
          <p14:tracePt t="44841" x="1227138" y="4492625"/>
          <p14:tracePt t="44845" x="1214438" y="4505325"/>
          <p14:tracePt t="44854" x="1189038" y="4505325"/>
          <p14:tracePt t="44861" x="1176338" y="4505325"/>
          <p14:tracePt t="44867" x="1150938" y="4530725"/>
          <p14:tracePt t="44874" x="1127125" y="4530725"/>
          <p14:tracePt t="44880" x="1101725" y="4530725"/>
          <p14:tracePt t="44889" x="1089025" y="4543425"/>
          <p14:tracePt t="44894" x="1063625" y="4543425"/>
          <p14:tracePt t="44902" x="1050925" y="4543425"/>
          <p14:tracePt t="44910" x="1038225" y="4543425"/>
          <p14:tracePt t="44915" x="1027113" y="4543425"/>
          <p14:tracePt t="44930" x="1014413" y="4543425"/>
          <p14:tracePt t="44937" x="1001713" y="4554538"/>
          <p14:tracePt t="44950" x="989013" y="4554538"/>
          <p14:tracePt t="44977" x="976313" y="4554538"/>
          <p14:tracePt t="45019" x="976313" y="4567238"/>
          <p14:tracePt t="45142" x="989013" y="4567238"/>
          <p14:tracePt t="45191" x="1001713" y="4567238"/>
          <p14:tracePt t="45232" x="1014413" y="4567238"/>
          <p14:tracePt t="45397" x="1027113" y="4567238"/>
          <p14:tracePt t="45769" x="1027113" y="4579938"/>
          <p14:tracePt t="45795" x="1027113" y="4592638"/>
          <p14:tracePt t="45831" x="1027113" y="4605338"/>
          <p14:tracePt t="45851" x="1027113" y="4618038"/>
          <p14:tracePt t="45871" x="1027113" y="4630738"/>
          <p14:tracePt t="45899" x="1027113" y="4643438"/>
          <p14:tracePt t="45932" x="1027113" y="4656138"/>
          <p14:tracePt t="45968" x="1027113" y="4667250"/>
          <p14:tracePt t="45988" x="1027113" y="4679950"/>
          <p14:tracePt t="46001" x="1027113" y="4692650"/>
          <p14:tracePt t="46015" x="1027113" y="4705350"/>
          <p14:tracePt t="46028" x="1027113" y="4718050"/>
          <p14:tracePt t="46058" x="1027113" y="4730750"/>
          <p14:tracePt t="46091" x="1027113" y="4743450"/>
          <p14:tracePt t="46097" x="1038225" y="4743450"/>
          <p14:tracePt t="46111" x="1050925" y="4756150"/>
          <p14:tracePt t="46118" x="1063625" y="4756150"/>
          <p14:tracePt t="46126" x="1089025" y="4768850"/>
          <p14:tracePt t="46131" x="1114425" y="4779963"/>
          <p14:tracePt t="46139" x="1150938" y="4792663"/>
          <p14:tracePt t="46145" x="1201738" y="4805363"/>
          <p14:tracePt t="46151" x="1276350" y="4818063"/>
          <p14:tracePt t="46159" x="1352550" y="4830763"/>
          <p14:tracePt t="46167" x="1427163" y="4856163"/>
          <p14:tracePt t="46173" x="1577975" y="4879975"/>
          <p14:tracePt t="46179" x="1689100" y="4892675"/>
          <p14:tracePt t="46187" x="1765300" y="4905375"/>
          <p14:tracePt t="46194" x="1852613" y="4905375"/>
          <p14:tracePt t="46201" x="1903413" y="4918075"/>
          <p14:tracePt t="46209" x="1965325" y="4930775"/>
          <p14:tracePt t="46214" x="2027238" y="4930775"/>
          <p14:tracePt t="46220" x="2078038" y="4930775"/>
          <p14:tracePt t="46228" x="2127250" y="4930775"/>
          <p14:tracePt t="46235" x="2165350" y="4930775"/>
          <p14:tracePt t="46242" x="2239963" y="4930775"/>
          <p14:tracePt t="46248" x="2278063" y="4930775"/>
          <p14:tracePt t="46256" x="2303463" y="4930775"/>
          <p14:tracePt t="46262" x="2316163" y="4930775"/>
          <p14:tracePt t="46269" x="2328863" y="4930775"/>
          <p14:tracePt t="46283" x="2339975" y="4930775"/>
          <p14:tracePt t="46346" x="2352675" y="4930775"/>
          <p14:tracePt t="46381" x="2365375" y="4930775"/>
          <p14:tracePt t="46414" x="2378075" y="4930775"/>
          <p14:tracePt t="46449" x="2390775" y="4930775"/>
          <p14:tracePt t="46491" x="2403475" y="4930775"/>
          <p14:tracePt t="47067" x="2452688" y="4918075"/>
          <p14:tracePt t="47073" x="2565400" y="4879975"/>
          <p14:tracePt t="47081" x="2716213" y="4843463"/>
          <p14:tracePt t="47088" x="2941638" y="4768850"/>
          <p14:tracePt t="47094" x="3092450" y="4743450"/>
          <p14:tracePt t="47100" x="3216275" y="4718050"/>
          <p14:tracePt t="47110" x="3341688" y="4705350"/>
          <p14:tracePt t="47114" x="3392488" y="4705350"/>
          <p14:tracePt t="47122" x="3441700" y="4705350"/>
          <p14:tracePt t="47128" x="3492500" y="4705350"/>
          <p14:tracePt t="47136" x="3517900" y="4705350"/>
          <p14:tracePt t="47143" x="3530600" y="4705350"/>
          <p14:tracePt t="47149" x="3541713" y="4705350"/>
          <p14:tracePt t="47156" x="3567113" y="4705350"/>
          <p14:tracePt t="47170" x="3579813" y="4705350"/>
          <p14:tracePt t="47184" x="3592513" y="4705350"/>
          <p14:tracePt t="47196" x="3605213" y="4705350"/>
          <p14:tracePt t="47212" x="3617913" y="4705350"/>
          <p14:tracePt t="47227" x="3630613" y="4705350"/>
          <p14:tracePt t="47231" x="3643313" y="4705350"/>
          <p14:tracePt t="47245" x="3654425" y="4705350"/>
          <p14:tracePt t="47253" x="3667125" y="4705350"/>
          <p14:tracePt t="47261" x="3667125" y="4718050"/>
          <p14:tracePt t="47273" x="3679825" y="4718050"/>
          <p14:tracePt t="47287" x="3692525" y="4718050"/>
          <p14:tracePt t="47294" x="3717925" y="4718050"/>
          <p14:tracePt t="47300" x="3743325" y="4718050"/>
          <p14:tracePt t="47309" x="3767138" y="4730750"/>
          <p14:tracePt t="47313" x="3830638" y="4730750"/>
          <p14:tracePt t="47321" x="3905250" y="4743450"/>
          <p14:tracePt t="47328" x="3992563" y="4743450"/>
          <p14:tracePt t="47334" x="4056063" y="4756150"/>
          <p14:tracePt t="47343" x="4130675" y="4756150"/>
          <p14:tracePt t="47348" x="4168775" y="4768850"/>
          <p14:tracePt t="47355" x="4205288" y="4768850"/>
          <p14:tracePt t="47362" x="4243388" y="4779963"/>
          <p14:tracePt t="47370" x="4268788" y="4779963"/>
          <p14:tracePt t="47379" x="4281488" y="4792663"/>
          <p14:tracePt t="47383" x="4318000" y="4792663"/>
          <p14:tracePt t="47391" x="4330700" y="4792663"/>
          <p14:tracePt t="47396" x="4356100" y="4805363"/>
          <p14:tracePt t="47403" x="4368800" y="4805363"/>
          <p14:tracePt t="47412" x="4381500" y="4805363"/>
          <p14:tracePt t="47418" x="4418013" y="4805363"/>
          <p14:tracePt t="47426" x="4430713" y="4805363"/>
          <p14:tracePt t="47430" x="4443413" y="4805363"/>
          <p14:tracePt t="47438" x="4456113" y="4818063"/>
          <p14:tracePt t="47445" x="4468813" y="4818063"/>
          <p14:tracePt t="47460" x="4481513" y="4818063"/>
          <p14:tracePt t="47465" x="4494213" y="4818063"/>
          <p14:tracePt t="47486" x="4506913" y="4818063"/>
          <p14:tracePt t="47508" x="4518025" y="4818063"/>
          <p14:tracePt t="47527" x="4530725" y="4818063"/>
          <p14:tracePt t="47555" x="4543425" y="4818063"/>
          <p14:tracePt t="47865" x="4556125" y="4818063"/>
          <p14:tracePt t="47871" x="4568825" y="4818063"/>
          <p14:tracePt t="47878" x="4619625" y="4792663"/>
          <p14:tracePt t="47884" x="4706938" y="4779963"/>
          <p14:tracePt t="47893" x="4819650" y="4743450"/>
          <p14:tracePt t="47911" x="5032375" y="4705350"/>
          <p14:tracePt t="47913" x="5119688" y="4692650"/>
          <p14:tracePt t="47920" x="5194300" y="4692650"/>
          <p14:tracePt t="47926" x="5281613" y="4692650"/>
          <p14:tracePt t="47932" x="5383213" y="4692650"/>
          <p14:tracePt t="47941" x="5470525" y="4692650"/>
          <p14:tracePt t="47946" x="5557838" y="4692650"/>
          <p14:tracePt t="47953" x="5607050" y="4692650"/>
          <p14:tracePt t="47961" x="5670550" y="4692650"/>
          <p14:tracePt t="47968" x="5719763" y="4692650"/>
          <p14:tracePt t="47977" x="5783263" y="4692650"/>
          <p14:tracePt t="47980" x="5821363" y="4692650"/>
          <p14:tracePt t="47988" x="5845175" y="4692650"/>
          <p14:tracePt t="47995" x="5895975" y="4692650"/>
          <p14:tracePt t="48002" x="5957888" y="4692650"/>
          <p14:tracePt t="48011" x="6021388" y="4692650"/>
          <p14:tracePt t="48014" x="6083300" y="4692650"/>
          <p14:tracePt t="48022" x="6134100" y="4679950"/>
          <p14:tracePt t="48029" x="6157913" y="4679950"/>
          <p14:tracePt t="48037" x="6183313" y="4679950"/>
          <p14:tracePt t="48043" x="6208713" y="4679950"/>
          <p14:tracePt t="48050" x="6221413" y="4679950"/>
          <p14:tracePt t="48056" x="6234113" y="4679950"/>
          <p14:tracePt t="48063" x="6259513" y="4679950"/>
          <p14:tracePt t="48071" x="6270625" y="4679950"/>
          <p14:tracePt t="48079" x="6283325" y="4679950"/>
          <p14:tracePt t="48085" x="6308725" y="4679950"/>
          <p14:tracePt t="48091" x="6321425" y="4679950"/>
          <p14:tracePt t="48097" x="6346825" y="4679950"/>
          <p14:tracePt t="48105" x="6370638" y="4679950"/>
          <p14:tracePt t="48112" x="6396038" y="4679950"/>
          <p14:tracePt t="48118" x="6421438" y="4679950"/>
          <p14:tracePt t="48126" x="6434138" y="4679950"/>
          <p14:tracePt t="48131" x="6459538" y="4679950"/>
          <p14:tracePt t="48140" x="6472238" y="4679950"/>
          <p14:tracePt t="48145" x="6483350" y="4679950"/>
          <p14:tracePt t="48153" x="6496050" y="4679950"/>
          <p14:tracePt t="48161" x="6508750" y="4679950"/>
          <p14:tracePt t="48166" x="6521450" y="4679950"/>
          <p14:tracePt t="48176" x="6534150" y="4679950"/>
          <p14:tracePt t="48195" x="6546850" y="4679950"/>
          <p14:tracePt t="48200" x="6559550" y="4679950"/>
          <p14:tracePt t="48222" x="6572250" y="4692650"/>
          <p14:tracePt t="48243" x="6584950" y="4692650"/>
          <p14:tracePt t="48519" x="6659563" y="4692650"/>
          <p14:tracePt t="48524" x="6884988" y="4692650"/>
          <p14:tracePt t="48530" x="7072313" y="4692650"/>
          <p14:tracePt t="48539" x="7297738" y="4679950"/>
          <p14:tracePt t="48545" x="7448550" y="4679950"/>
          <p14:tracePt t="48551" x="7548563" y="4679950"/>
          <p14:tracePt t="48560" x="7623175" y="4679950"/>
          <p14:tracePt t="48566" x="7685088" y="4679950"/>
          <p14:tracePt t="48571" x="7748588" y="4679950"/>
          <p14:tracePt t="48578" x="7773988" y="4679950"/>
          <p14:tracePt t="48587" x="7810500" y="4679950"/>
          <p14:tracePt t="48593" x="7835900" y="4679950"/>
          <p14:tracePt t="48600" x="7861300" y="4679950"/>
          <p14:tracePt t="48606" x="7874000" y="4679950"/>
          <p14:tracePt t="48613" x="7886700" y="4679950"/>
          <p14:tracePt t="48621" x="7897813" y="4679950"/>
          <p14:tracePt t="48627" x="7910513" y="4679950"/>
          <p14:tracePt t="48635" x="7923213" y="4679950"/>
          <p14:tracePt t="48640" x="7935913" y="4679950"/>
          <p14:tracePt t="48647" x="7948613" y="4679950"/>
          <p14:tracePt t="48655" x="7961313" y="4679950"/>
          <p14:tracePt t="48668" x="7974013" y="4679950"/>
          <p14:tracePt t="48676" x="7986713" y="4679950"/>
          <p14:tracePt t="48695" x="7999413" y="4679950"/>
          <p14:tracePt t="48725" x="8010525" y="4679950"/>
          <p14:tracePt t="48751" x="8023225" y="4679950"/>
          <p14:tracePt t="48821" x="8035925" y="4679950"/>
          <p14:tracePt t="49418" x="8074025" y="4679950"/>
          <p14:tracePt t="49425" x="8123238" y="4679950"/>
          <p14:tracePt t="49431" x="8161338" y="4679950"/>
          <p14:tracePt t="49438" x="8212138" y="4679950"/>
          <p14:tracePt t="49445" x="8261350" y="4679950"/>
          <p14:tracePt t="49451" x="8299450" y="4679950"/>
          <p14:tracePt t="49459" x="8361363" y="4679950"/>
          <p14:tracePt t="49465" x="8412163" y="4679950"/>
          <p14:tracePt t="49472" x="8448675" y="4679950"/>
          <p14:tracePt t="49480" x="8512175" y="4679950"/>
          <p14:tracePt t="49486" x="8574088" y="4679950"/>
          <p14:tracePt t="49493" x="8624888" y="4679950"/>
          <p14:tracePt t="49501" x="8650288" y="4679950"/>
          <p14:tracePt t="49507" x="8674100" y="4679950"/>
          <p14:tracePt t="49513" x="8699500" y="4679950"/>
          <p14:tracePt t="49520" x="8712200" y="4679950"/>
          <p14:tracePt t="49529" x="8724900" y="4679950"/>
          <p14:tracePt t="49535" x="8737600" y="4679950"/>
          <p14:tracePt t="49543" x="8750300" y="4679950"/>
          <p14:tracePt t="49548" x="8763000" y="4692650"/>
          <p14:tracePt t="49569" x="8774113" y="4692650"/>
          <p14:tracePt t="49597" x="8786813" y="4692650"/>
          <p14:tracePt t="49626" x="8799513" y="4692650"/>
          <p14:tracePt t="49672" x="8812213" y="4692650"/>
          <p14:tracePt t="49721" x="8824913" y="4692650"/>
          <p14:tracePt t="49735" x="8837613" y="4692650"/>
          <p14:tracePt t="49741" x="8874125" y="4692650"/>
          <p14:tracePt t="49747" x="8950325" y="4692650"/>
          <p14:tracePt t="49755" x="9050338" y="4692650"/>
          <p14:tracePt t="49762" x="9212263" y="4679950"/>
          <p14:tracePt t="49769" x="9337675" y="4667250"/>
          <p14:tracePt t="49778" x="9424988" y="4667250"/>
          <p14:tracePt t="49782" x="9525000" y="4656138"/>
          <p14:tracePt t="49789" x="9626600" y="4643438"/>
          <p14:tracePt t="49795" x="9688513" y="4643438"/>
          <p14:tracePt t="49802" x="9739313" y="4643438"/>
          <p14:tracePt t="49812" x="9788525" y="4643438"/>
          <p14:tracePt t="49817" x="9826625" y="4643438"/>
          <p14:tracePt t="49823" x="9852025" y="4643438"/>
          <p14:tracePt t="49830" x="9875838" y="4656138"/>
          <p14:tracePt t="49837" x="9913938" y="4656138"/>
          <p14:tracePt t="49844" x="9939338" y="4656138"/>
          <p14:tracePt t="49851" x="9963150" y="4656138"/>
          <p14:tracePt t="49859" x="9988550" y="4656138"/>
          <p14:tracePt t="49864" x="10001250" y="4656138"/>
          <p14:tracePt t="49871" x="10026650" y="4656138"/>
          <p14:tracePt t="49878" x="10039350" y="4656138"/>
          <p14:tracePt t="49884" x="10052050" y="4656138"/>
          <p14:tracePt t="49894" x="10064750" y="4656138"/>
          <p14:tracePt t="49911" x="10075863" y="4656138"/>
          <p14:tracePt t="49912" x="10088563" y="4656138"/>
          <p14:tracePt t="49927" x="10101263" y="4656138"/>
          <p14:tracePt t="49947" x="10113963" y="4656138"/>
          <p14:tracePt t="49981" x="10126663" y="4656138"/>
          <p14:tracePt t="50031" x="10139363" y="4656138"/>
          <p14:tracePt t="50244" x="10139363" y="4667250"/>
          <p14:tracePt t="50442" x="10126663" y="4667250"/>
          <p14:tracePt t="52443" x="10113963" y="4667250"/>
          <p14:tracePt t="52449" x="10101263" y="4667250"/>
          <p14:tracePt t="52463" x="10088563" y="4667250"/>
          <p14:tracePt t="52476" x="10075863" y="4667250"/>
          <p14:tracePt t="52484" x="10052050" y="4667250"/>
          <p14:tracePt t="52491" x="10026650" y="4656138"/>
          <p14:tracePt t="52497" x="9975850" y="4643438"/>
          <p14:tracePt t="52505" x="9901238" y="4643438"/>
          <p14:tracePt t="52513" x="9813925" y="4630738"/>
          <p14:tracePt t="52518" x="9750425" y="4630738"/>
          <p14:tracePt t="52528" x="9675813" y="4605338"/>
          <p14:tracePt t="52532" x="9637713" y="4592638"/>
          <p14:tracePt t="52539" x="9613900" y="4592638"/>
          <p14:tracePt t="52545" x="9563100" y="4592638"/>
          <p14:tracePt t="52552" x="9513888" y="4592638"/>
          <p14:tracePt t="52560" x="9501188" y="4592638"/>
          <p14:tracePt t="52567" x="9450388" y="4579938"/>
          <p14:tracePt t="52573" x="9413875" y="4579938"/>
          <p14:tracePt t="52580" x="9363075" y="4579938"/>
          <p14:tracePt t="52587" x="9288463" y="4567238"/>
          <p14:tracePt t="52594" x="9224963" y="4567238"/>
          <p14:tracePt t="52601" x="9188450" y="4567238"/>
          <p14:tracePt t="52610" x="9175750" y="4554538"/>
          <p14:tracePt t="52613" x="9150350" y="4554538"/>
          <p14:tracePt t="52621" x="9124950" y="4543425"/>
          <p14:tracePt t="52629" x="9112250" y="4543425"/>
          <p14:tracePt t="52634" x="9099550" y="4543425"/>
          <p14:tracePt t="52644" x="9088438" y="4543425"/>
          <p14:tracePt t="52656" x="9075738" y="4543425"/>
          <p14:tracePt t="52663" x="9063038" y="4543425"/>
          <p14:tracePt t="52671" x="9050338" y="4543425"/>
          <p14:tracePt t="52677" x="9037638" y="4543425"/>
          <p14:tracePt t="52691" x="9024938" y="4543425"/>
          <p14:tracePt t="52704" x="9012238" y="4543425"/>
          <p14:tracePt t="52746" x="8999538" y="4543425"/>
          <p14:tracePt t="52781" x="8986838" y="4543425"/>
          <p14:tracePt t="53007" x="8999538" y="4543425"/>
          <p14:tracePt t="77071" x="9337675" y="4430713"/>
          <p14:tracePt t="77077" x="9926638" y="4267200"/>
          <p14:tracePt t="77083" x="10401300" y="4192588"/>
          <p14:tracePt t="77090" x="11041063" y="4092575"/>
          <p14:tracePt t="77098" x="12104688" y="39544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38C5-896D-47AE-A2C7-BD1119D2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2583655"/>
          </a:xfrm>
        </p:spPr>
        <p:txBody>
          <a:bodyPr>
            <a:normAutofit/>
          </a:bodyPr>
          <a:lstStyle/>
          <a:p>
            <a:r>
              <a:rPr lang="en-IN" b="1" dirty="0">
                <a:latin typeface="Times New Roman" pitchFamily="18" charset="0"/>
                <a:cs typeface="Times New Roman" pitchFamily="18" charset="0"/>
              </a:rPr>
              <a:t>Objective</a:t>
            </a:r>
            <a:br>
              <a:rPr lang="en-IN" b="1" dirty="0">
                <a:latin typeface="Times New Roman" pitchFamily="18" charset="0"/>
                <a:cs typeface="Times New Roman" pitchFamily="18" charset="0"/>
              </a:rPr>
            </a:b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To study the thermal Expansion </a:t>
            </a:r>
            <a:r>
              <a:rPr lang="en-US" sz="3600" dirty="0" err="1">
                <a:latin typeface="Times New Roman" pitchFamily="18" charset="0"/>
                <a:cs typeface="Times New Roman" pitchFamily="18" charset="0"/>
              </a:rPr>
              <a:t>behaviour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of  solid material using a dial gauge dilatometer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68234F-644F-4943-B135-0424868AA642}"/>
              </a:ext>
            </a:extLst>
          </p:cNvPr>
          <p:cNvSpPr txBox="1">
            <a:spLocks/>
          </p:cNvSpPr>
          <p:nvPr/>
        </p:nvSpPr>
        <p:spPr>
          <a:xfrm>
            <a:off x="274320" y="3229114"/>
            <a:ext cx="12192000" cy="2768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900" b="1" dirty="0">
                <a:latin typeface="Times New Roman" pitchFamily="18" charset="0"/>
                <a:cs typeface="Times New Roman" pitchFamily="18" charset="0"/>
              </a:rPr>
              <a:t>Apparatus</a:t>
            </a:r>
            <a:br>
              <a:rPr lang="en-IN" dirty="0">
                <a:latin typeface="Times New Roman" pitchFamily="18" charset="0"/>
                <a:cs typeface="Times New Roman" pitchFamily="18" charset="0"/>
              </a:rPr>
            </a:b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Fused silica tube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Dial gauge dilatometer 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Vertical Tube Furnace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 err="1">
                <a:latin typeface="Times New Roman" pitchFamily="18" charset="0"/>
                <a:cs typeface="Times New Roman" pitchFamily="18" charset="0"/>
              </a:rPr>
              <a:t>Variac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 (Auto transformer) for power supply 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Temperature  Controller 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Potentiometer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K-type Thermocouple (</a:t>
            </a:r>
            <a:r>
              <a:rPr lang="en-IN" sz="3600" dirty="0" err="1">
                <a:latin typeface="Times New Roman" pitchFamily="18" charset="0"/>
                <a:cs typeface="Times New Roman" pitchFamily="18" charset="0"/>
              </a:rPr>
              <a:t>Chromel-Alumel</a:t>
            </a: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) and</a:t>
            </a:r>
          </a:p>
          <a:p>
            <a:pPr>
              <a:buFont typeface="Wingdings" pitchFamily="2" charset="2"/>
              <a:buChar char="Ø"/>
            </a:pPr>
            <a:r>
              <a:rPr lang="en-IN" sz="3600" dirty="0">
                <a:latin typeface="Times New Roman" pitchFamily="18" charset="0"/>
                <a:cs typeface="Times New Roman" pitchFamily="18" charset="0"/>
              </a:rPr>
              <a:t>Specimen (Aluminium), Fireclay bricks</a:t>
            </a:r>
          </a:p>
        </p:txBody>
      </p:sp>
      <p:pic>
        <p:nvPicPr>
          <p:cNvPr id="4" name="Picture 3" descr="HM Mitutoyo Dial Gauge (White): Amazon.in: Industrial &amp;amp; Scientifi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90707" y="3123016"/>
            <a:ext cx="2569029" cy="3004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089760" y="6287980"/>
            <a:ext cx="3817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b="1" dirty="0">
                <a:solidFill>
                  <a:schemeClr val="accent2"/>
                </a:solidFill>
              </a:rPr>
              <a:t>Dial gauge </a:t>
            </a:r>
            <a:r>
              <a:rPr lang="en-US" dirty="0"/>
              <a:t>(mechanical magnification)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0EFC225-080F-4AEA-9E22-46AA7404E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183"/>
    </mc:Choice>
    <mc:Fallback xmlns="">
      <p:transition spd="slow" advTm="83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5CA5-DBB5-490C-9168-709C9CDC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0" y="0"/>
            <a:ext cx="8046720" cy="867292"/>
          </a:xfrm>
        </p:spPr>
        <p:txBody>
          <a:bodyPr/>
          <a:lstStyle/>
          <a:p>
            <a:pPr algn="ctr"/>
            <a:r>
              <a:rPr lang="en-IN" b="1" dirty="0">
                <a:latin typeface="Times New Roman" pitchFamily="18" charset="0"/>
                <a:cs typeface="Times New Roman" pitchFamily="18" charset="0"/>
              </a:rPr>
              <a:t>Experimental Setup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923848" y="1130660"/>
            <a:ext cx="7370392" cy="5400000"/>
            <a:chOff x="3250420" y="1431105"/>
            <a:chExt cx="7370392" cy="540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7A66BD-B7C4-46CD-9C99-A17B7EDB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420" y="1431105"/>
              <a:ext cx="4508228" cy="5400000"/>
            </a:xfrm>
            <a:prstGeom prst="round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9F0A70-39CC-4433-91C7-9AD3635C5CE4}"/>
                </a:ext>
              </a:extLst>
            </p:cNvPr>
            <p:cNvSpPr txBox="1"/>
            <p:nvPr/>
          </p:nvSpPr>
          <p:spPr>
            <a:xfrm>
              <a:off x="8314030" y="1586401"/>
              <a:ext cx="1476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Dial Gauge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E9AFED-EFB8-42F5-9617-5128DF0A0D40}"/>
                </a:ext>
              </a:extLst>
            </p:cNvPr>
            <p:cNvSpPr txBox="1"/>
            <p:nvPr/>
          </p:nvSpPr>
          <p:spPr>
            <a:xfrm>
              <a:off x="8314030" y="2694415"/>
              <a:ext cx="1967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Thermocouple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8D8D4-5156-4385-AFC3-4C24BF1709F7}"/>
                </a:ext>
              </a:extLst>
            </p:cNvPr>
            <p:cNvSpPr txBox="1"/>
            <p:nvPr/>
          </p:nvSpPr>
          <p:spPr>
            <a:xfrm>
              <a:off x="8314030" y="6251050"/>
              <a:ext cx="230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Milli voltmeter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D5B7BF-E909-41A4-8907-6B1128034D47}"/>
                </a:ext>
              </a:extLst>
            </p:cNvPr>
            <p:cNvSpPr txBox="1"/>
            <p:nvPr/>
          </p:nvSpPr>
          <p:spPr>
            <a:xfrm>
              <a:off x="8273710" y="5279582"/>
              <a:ext cx="1111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Variac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5B4F07-44BB-479D-BAC7-4C8B72FDFE2F}"/>
                </a:ext>
              </a:extLst>
            </p:cNvPr>
            <p:cNvSpPr txBox="1"/>
            <p:nvPr/>
          </p:nvSpPr>
          <p:spPr>
            <a:xfrm>
              <a:off x="8273710" y="3396455"/>
              <a:ext cx="23067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Vertical tube Furnace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969752-900F-41DF-A08A-68F6AE67AABD}"/>
                </a:ext>
              </a:extLst>
            </p:cNvPr>
            <p:cNvSpPr txBox="1"/>
            <p:nvPr/>
          </p:nvSpPr>
          <p:spPr>
            <a:xfrm>
              <a:off x="8351642" y="2154421"/>
              <a:ext cx="1934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Specimen tube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6422613-7AEF-4D55-A3FB-22CB598B0804}"/>
                </a:ext>
              </a:extLst>
            </p:cNvPr>
            <p:cNvCxnSpPr/>
            <p:nvPr/>
          </p:nvCxnSpPr>
          <p:spPr>
            <a:xfrm flipH="1">
              <a:off x="6124687" y="1821627"/>
              <a:ext cx="2149023" cy="0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F9086AB-698E-45C8-A4BD-9EEBB61BB4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2531" y="2342622"/>
              <a:ext cx="2472547" cy="6512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A57D915-E50E-46ED-A8D4-9C8406156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2559" y="2916629"/>
              <a:ext cx="1382519" cy="0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946CBE-C31D-4CB1-8AD7-E353EC235FA9}"/>
                </a:ext>
              </a:extLst>
            </p:cNvPr>
            <p:cNvCxnSpPr>
              <a:stCxn id="10" idx="1"/>
            </p:cNvCxnSpPr>
            <p:nvPr/>
          </p:nvCxnSpPr>
          <p:spPr>
            <a:xfrm flipH="1">
              <a:off x="6592359" y="3581121"/>
              <a:ext cx="1681351" cy="0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6D8FF14-C327-49AC-92E2-2F755D8B7091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5100918" y="5464248"/>
              <a:ext cx="3172792" cy="0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FF815E-7AF4-42D8-9717-B8728230969D}"/>
                </a:ext>
              </a:extLst>
            </p:cNvPr>
            <p:cNvCxnSpPr>
              <a:stCxn id="8" idx="1"/>
            </p:cNvCxnSpPr>
            <p:nvPr/>
          </p:nvCxnSpPr>
          <p:spPr>
            <a:xfrm flipH="1">
              <a:off x="7512424" y="6435716"/>
              <a:ext cx="801606" cy="0"/>
            </a:xfrm>
            <a:prstGeom prst="straightConnector1">
              <a:avLst/>
            </a:prstGeom>
            <a:ln cap="rnd">
              <a:bevel/>
              <a:headEnd w="lg" len="lg"/>
              <a:tailEnd type="arrow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B3532C1B-BD58-4EBC-B713-6AD8CA7EB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8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02"/>
    </mc:Choice>
    <mc:Fallback xmlns="">
      <p:transition spd="slow" advTm="26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2BE4-6EDD-45BF-AA0B-8779C3A3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Schematic Diagram &amp; Dilatometer Assembly Experimental Setup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0208D4-5689-4A00-8381-4750B19CA2A8}"/>
              </a:ext>
            </a:extLst>
          </p:cNvPr>
          <p:cNvGrpSpPr/>
          <p:nvPr/>
        </p:nvGrpSpPr>
        <p:grpSpPr>
          <a:xfrm>
            <a:off x="838200" y="2064683"/>
            <a:ext cx="5375341" cy="3932705"/>
            <a:chOff x="6486260" y="2172260"/>
            <a:chExt cx="5375341" cy="3932705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4B6ED86A-23B2-4D19-8252-A5199681DD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2112551"/>
                </p:ext>
              </p:extLst>
            </p:nvPr>
          </p:nvGraphicFramePr>
          <p:xfrm>
            <a:off x="6486260" y="2172260"/>
            <a:ext cx="2180764" cy="3932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1889640" imgH="3406320" progId="PBrush">
                    <p:embed/>
                  </p:oleObj>
                </mc:Choice>
                <mc:Fallback>
                  <p:oleObj name="Bitmap Image" r:id="rId4" imgW="1889640" imgH="3406320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86260" y="2172260"/>
                          <a:ext cx="2180764" cy="393270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75DEE6-E7FB-4D62-A16E-7888AE015128}"/>
                </a:ext>
              </a:extLst>
            </p:cNvPr>
            <p:cNvCxnSpPr/>
            <p:nvPr/>
          </p:nvCxnSpPr>
          <p:spPr>
            <a:xfrm flipH="1">
              <a:off x="7645699" y="5328622"/>
              <a:ext cx="14164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7E1EC1D-97AF-481F-9BEE-3DE0A2B8CF35}"/>
                </a:ext>
              </a:extLst>
            </p:cNvPr>
            <p:cNvCxnSpPr/>
            <p:nvPr/>
          </p:nvCxnSpPr>
          <p:spPr>
            <a:xfrm flipH="1">
              <a:off x="7635539" y="4338022"/>
              <a:ext cx="14164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F5ED18-74D3-446D-9869-071E78ABF9C6}"/>
                </a:ext>
              </a:extLst>
            </p:cNvPr>
            <p:cNvCxnSpPr/>
            <p:nvPr/>
          </p:nvCxnSpPr>
          <p:spPr>
            <a:xfrm flipH="1">
              <a:off x="8392459" y="4922222"/>
              <a:ext cx="14164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AE23EC-525D-4433-B6C5-EFFBB8C8A7E7}"/>
                </a:ext>
              </a:extLst>
            </p:cNvPr>
            <p:cNvCxnSpPr/>
            <p:nvPr/>
          </p:nvCxnSpPr>
          <p:spPr>
            <a:xfrm flipH="1">
              <a:off x="7759700" y="3805518"/>
              <a:ext cx="14164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4DC405E-FBBC-453D-910E-84D4420666FC}"/>
                </a:ext>
              </a:extLst>
            </p:cNvPr>
            <p:cNvCxnSpPr/>
            <p:nvPr/>
          </p:nvCxnSpPr>
          <p:spPr>
            <a:xfrm flipH="1">
              <a:off x="7851140" y="3051138"/>
              <a:ext cx="141642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B8BF3C-BCB9-43CA-B87E-36128C80613F}"/>
                </a:ext>
              </a:extLst>
            </p:cNvPr>
            <p:cNvSpPr txBox="1"/>
            <p:nvPr/>
          </p:nvSpPr>
          <p:spPr>
            <a:xfrm>
              <a:off x="9368022" y="2820290"/>
              <a:ext cx="1649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Dial Gauge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2148E4-A47D-4932-80E5-A6124BFA65C3}"/>
                </a:ext>
              </a:extLst>
            </p:cNvPr>
            <p:cNvSpPr txBox="1"/>
            <p:nvPr/>
          </p:nvSpPr>
          <p:spPr>
            <a:xfrm>
              <a:off x="9166416" y="3617348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Fused Silica Tube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617A0C-B0B9-498D-A7A2-FD2A2E7AEDC5}"/>
                </a:ext>
              </a:extLst>
            </p:cNvPr>
            <p:cNvSpPr txBox="1"/>
            <p:nvPr/>
          </p:nvSpPr>
          <p:spPr>
            <a:xfrm>
              <a:off x="9176124" y="4138612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Fused Silica Rod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A60C7A-A7BA-490D-AEB1-46A88BC82288}"/>
                </a:ext>
              </a:extLst>
            </p:cNvPr>
            <p:cNvSpPr txBox="1"/>
            <p:nvPr/>
          </p:nvSpPr>
          <p:spPr>
            <a:xfrm>
              <a:off x="9808883" y="4737556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Heat Transfer Fluid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D526EE-67CB-4EC2-B944-1B8635C221D7}"/>
                </a:ext>
              </a:extLst>
            </p:cNvPr>
            <p:cNvSpPr txBox="1"/>
            <p:nvPr/>
          </p:nvSpPr>
          <p:spPr>
            <a:xfrm>
              <a:off x="9087578" y="5160990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Specimen</a:t>
              </a:r>
            </a:p>
          </p:txBody>
        </p:sp>
      </p:grp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8</a:t>
            </a:fld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6981605" y="2245097"/>
            <a:ext cx="4372195" cy="3965901"/>
            <a:chOff x="6981605" y="2245097"/>
            <a:chExt cx="4372195" cy="3965901"/>
          </a:xfrm>
        </p:grpSpPr>
        <p:grpSp>
          <p:nvGrpSpPr>
            <p:cNvPr id="36" name="Group 35"/>
            <p:cNvGrpSpPr/>
            <p:nvPr/>
          </p:nvGrpSpPr>
          <p:grpSpPr>
            <a:xfrm>
              <a:off x="6981605" y="2245097"/>
              <a:ext cx="4372195" cy="3965901"/>
              <a:chOff x="6981605" y="2245097"/>
              <a:chExt cx="4372195" cy="396590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B43824B-D23C-4ADB-AC00-CBF3669A11C7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1605" y="2245097"/>
                <a:ext cx="1781175" cy="3571875"/>
              </a:xfrm>
              <a:prstGeom prst="rect">
                <a:avLst/>
              </a:prstGeom>
            </p:spPr>
          </p:pic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38B4DFE-3369-41ED-A2B7-357FB95CAB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1491" y="5415163"/>
                <a:ext cx="1024296" cy="32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69274C5-ECDC-4450-96DE-E122A8A190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09939" y="5723639"/>
                <a:ext cx="121885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01D033EA-4C5A-481F-B6F4-103B0459E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408781" y="2945487"/>
                <a:ext cx="626004" cy="17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C7F6A0-9518-409D-80D8-5B756167B79A}"/>
                  </a:ext>
                </a:extLst>
              </p:cNvPr>
              <p:cNvSpPr txBox="1"/>
              <p:nvPr/>
            </p:nvSpPr>
            <p:spPr>
              <a:xfrm>
                <a:off x="9008588" y="5564667"/>
                <a:ext cx="21182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Alumina tube</a:t>
                </a:r>
              </a:p>
              <a:p>
                <a:r>
                  <a:rPr lang="en-IN" dirty="0"/>
                  <a:t>Bottom End closed 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A8278-E0AE-40DF-869F-E1ACD89A6F2D}"/>
                  </a:ext>
                </a:extLst>
              </p:cNvPr>
              <p:cNvSpPr txBox="1"/>
              <p:nvPr/>
            </p:nvSpPr>
            <p:spPr>
              <a:xfrm>
                <a:off x="9034785" y="5250976"/>
                <a:ext cx="11881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Specimen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7FDE898-C37F-4EAE-8D98-D22BDEF6194E}"/>
                  </a:ext>
                </a:extLst>
              </p:cNvPr>
              <p:cNvSpPr txBox="1"/>
              <p:nvPr/>
            </p:nvSpPr>
            <p:spPr>
              <a:xfrm>
                <a:off x="9028797" y="2744806"/>
                <a:ext cx="12091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Dial gauge 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8D6DFF-3C64-47AC-AEED-0B4F522FC5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9145" y="2478170"/>
                <a:ext cx="1549653" cy="0"/>
              </a:xfrm>
              <a:prstGeom prst="line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B89283-CBAE-41EC-A0A0-2D842B7691CA}"/>
                  </a:ext>
                </a:extLst>
              </p:cNvPr>
              <p:cNvSpPr txBox="1"/>
              <p:nvPr/>
            </p:nvSpPr>
            <p:spPr>
              <a:xfrm>
                <a:off x="9034785" y="2321050"/>
                <a:ext cx="20297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Tighten with clamp 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A71A952-14AD-4010-8C8D-B4AF7B3A3F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05076" y="4902859"/>
                <a:ext cx="9438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91A9D7-D6F7-486E-945C-42A89F2E13BA}"/>
                  </a:ext>
                </a:extLst>
              </p:cNvPr>
              <p:cNvSpPr txBox="1"/>
              <p:nvPr/>
            </p:nvSpPr>
            <p:spPr>
              <a:xfrm>
                <a:off x="9235509" y="4616769"/>
                <a:ext cx="21182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IN" dirty="0"/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1BAE7D6-2D83-40A0-8074-3183B4A0049D}"/>
                  </a:ext>
                </a:extLst>
              </p:cNvPr>
              <p:cNvCxnSpPr>
                <a:cxnSpLocks/>
                <a:stCxn id="38" idx="1"/>
              </p:cNvCxnSpPr>
              <p:nvPr/>
            </p:nvCxnSpPr>
            <p:spPr>
              <a:xfrm rot="10800000">
                <a:off x="7974446" y="4483573"/>
                <a:ext cx="1166293" cy="20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59F0DFB-CEC4-4421-AB92-AFA713E376AA}"/>
                  </a:ext>
                </a:extLst>
              </p:cNvPr>
              <p:cNvSpPr txBox="1"/>
              <p:nvPr/>
            </p:nvSpPr>
            <p:spPr>
              <a:xfrm>
                <a:off x="9176253" y="4319934"/>
                <a:ext cx="1452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 </a:t>
                </a:r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4588566-4020-459B-BC24-9A27603AE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11701" y="3544144"/>
                <a:ext cx="3365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E0DE77F-00A1-4537-A01E-E8252A7FF63E}"/>
                  </a:ext>
                </a:extLst>
              </p:cNvPr>
              <p:cNvSpPr txBox="1"/>
              <p:nvPr/>
            </p:nvSpPr>
            <p:spPr>
              <a:xfrm>
                <a:off x="9123948" y="3254251"/>
                <a:ext cx="19221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Nut bolt tighten with Inconel plate  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617A0C-B0B9-498D-A7A2-FD2A2E7AEDC5}"/>
                </a:ext>
              </a:extLst>
            </p:cNvPr>
            <p:cNvSpPr txBox="1"/>
            <p:nvPr/>
          </p:nvSpPr>
          <p:spPr>
            <a:xfrm>
              <a:off x="9140738" y="4301001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Fused Silica Rod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2148E4-A47D-4932-80E5-A6124BFA65C3}"/>
                </a:ext>
              </a:extLst>
            </p:cNvPr>
            <p:cNvSpPr txBox="1"/>
            <p:nvPr/>
          </p:nvSpPr>
          <p:spPr>
            <a:xfrm>
              <a:off x="9117968" y="4707199"/>
              <a:ext cx="2052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Fused Silica Tube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C7C38D-D3C9-4C28-BA65-CCCB6E747E68}"/>
              </a:ext>
            </a:extLst>
          </p:cNvPr>
          <p:cNvSpPr txBox="1"/>
          <p:nvPr/>
        </p:nvSpPr>
        <p:spPr>
          <a:xfrm>
            <a:off x="3285951" y="2980475"/>
            <a:ext cx="324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(Least count=0.001mm)</a:t>
            </a:r>
            <a:endParaRPr lang="en-IN" dirty="0"/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BE548A1C-0D81-44FB-83DD-E20F021FE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92"/>
    </mc:Choice>
    <mc:Fallback>
      <p:transition spd="slow" advTm="3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" x="2603500" y="638175"/>
          <p14:tracePt t="71" x="2603500" y="650875"/>
          <p14:tracePt t="77" x="2603500" y="663575"/>
          <p14:tracePt t="85" x="2590800" y="663575"/>
          <p14:tracePt t="91" x="2590800" y="676275"/>
          <p14:tracePt t="99" x="2578100" y="700088"/>
          <p14:tracePt t="105" x="2578100" y="712788"/>
          <p14:tracePt t="113" x="2554288" y="763588"/>
          <p14:tracePt t="120" x="2528888" y="863600"/>
          <p14:tracePt t="126" x="2478088" y="1038225"/>
          <p14:tracePt t="135" x="2378075" y="1339850"/>
          <p14:tracePt t="139" x="2290763" y="1639888"/>
          <p14:tracePt t="148" x="2190750" y="1914525"/>
          <p14:tracePt t="152" x="2152650" y="2101850"/>
          <p14:tracePt t="161" x="2139950" y="2303463"/>
          <p14:tracePt t="168" x="2116138" y="2540000"/>
          <p14:tracePt t="173" x="2116138" y="2678113"/>
          <p14:tracePt t="181" x="2116138" y="2803525"/>
          <p14:tracePt t="187" x="2090738" y="2928938"/>
          <p14:tracePt t="195" x="2078038" y="3041650"/>
          <p14:tracePt t="203" x="2078038" y="3128963"/>
          <p14:tracePt t="208" x="2065338" y="3203575"/>
          <p14:tracePt t="215" x="2052638" y="3267075"/>
          <p14:tracePt t="221" x="2052638" y="3290888"/>
          <p14:tracePt t="229" x="2052638" y="3303588"/>
          <p14:tracePt t="237" x="2052638" y="3316288"/>
          <p14:tracePt t="243" x="2052638" y="3328988"/>
          <p14:tracePt t="284" x="2052638" y="3341688"/>
          <p14:tracePt t="305" x="2039938" y="3341688"/>
          <p14:tracePt t="388" x="2027238" y="3354388"/>
          <p14:tracePt t="421" x="2014538" y="3354388"/>
          <p14:tracePt t="484" x="2014538" y="3341688"/>
          <p14:tracePt t="490" x="2014538" y="3316288"/>
          <p14:tracePt t="497" x="2014538" y="3278188"/>
          <p14:tracePt t="504" x="2027238" y="3216275"/>
          <p14:tracePt t="510" x="2027238" y="3128963"/>
          <p14:tracePt t="519" x="2039938" y="3054350"/>
          <p14:tracePt t="524" x="2039938" y="2965450"/>
          <p14:tracePt t="531" x="2039938" y="2903538"/>
          <p14:tracePt t="537" x="2039938" y="2852738"/>
          <p14:tracePt t="546" x="2039938" y="2828925"/>
          <p14:tracePt t="553" x="2039938" y="2803525"/>
          <p14:tracePt t="559" x="2039938" y="2765425"/>
          <p14:tracePt t="569" x="2039938" y="2740025"/>
          <p14:tracePt t="572" x="2039938" y="2716213"/>
          <p14:tracePt t="579" x="2039938" y="2690813"/>
          <p14:tracePt t="586" x="2039938" y="2678113"/>
          <p14:tracePt t="594" x="2039938" y="2665413"/>
          <p14:tracePt t="602" x="2039938" y="2640013"/>
          <p14:tracePt t="606" x="2039938" y="2616200"/>
          <p14:tracePt t="614" x="2039938" y="2603500"/>
          <p14:tracePt t="620" x="2039938" y="2565400"/>
          <p14:tracePt t="628" x="2039938" y="2527300"/>
          <p14:tracePt t="635" x="2039938" y="2478088"/>
          <p14:tracePt t="642" x="2039938" y="2427288"/>
          <p14:tracePt t="648" x="2039938" y="2365375"/>
          <p14:tracePt t="654" x="2039938" y="2290763"/>
          <p14:tracePt t="662" x="2027238" y="2278063"/>
          <p14:tracePt t="670" x="2027238" y="2214563"/>
          <p14:tracePt t="676" x="2027238" y="2201863"/>
          <p14:tracePt t="685" x="2014538" y="2178050"/>
          <p14:tracePt t="689" x="2014538" y="2165350"/>
          <p14:tracePt t="703" x="2014538" y="2152650"/>
          <p14:tracePt t="710" x="2014538" y="2139950"/>
          <p14:tracePt t="724" x="2014538" y="2127250"/>
          <p14:tracePt t="738" x="2003425" y="2127250"/>
          <p14:tracePt t="753" x="1990725" y="2127250"/>
          <p14:tracePt t="767" x="1978025" y="2127250"/>
          <p14:tracePt t="780" x="1965325" y="2127250"/>
          <p14:tracePt t="787" x="1952625" y="2127250"/>
          <p14:tracePt t="806" x="1939925" y="2139950"/>
          <p14:tracePt t="834" x="1927225" y="2139950"/>
          <p14:tracePt t="841" x="1914525" y="2139950"/>
          <p14:tracePt t="854" x="1903413" y="2152650"/>
          <p14:tracePt t="869" x="1890713" y="2165350"/>
          <p14:tracePt t="875" x="1878013" y="2165350"/>
          <p14:tracePt t="882" x="1865313" y="2190750"/>
          <p14:tracePt t="888" x="1839913" y="2190750"/>
          <p14:tracePt t="896" x="1827213" y="2214563"/>
          <p14:tracePt t="903" x="1801813" y="2252663"/>
          <p14:tracePt t="909" x="1801813" y="2265363"/>
          <p14:tracePt t="917" x="1765300" y="2290763"/>
          <p14:tracePt t="924" x="1739900" y="2339975"/>
          <p14:tracePt t="930" x="1689100" y="2403475"/>
          <p14:tracePt t="937" x="1652588" y="2465388"/>
          <p14:tracePt t="945" x="1614488" y="2516188"/>
          <p14:tracePt t="952" x="1589088" y="2565400"/>
          <p14:tracePt t="957" x="1565275" y="2603500"/>
          <p14:tracePt t="965" x="1552575" y="2640013"/>
          <p14:tracePt t="970" x="1539875" y="2678113"/>
          <p14:tracePt t="978" x="1527175" y="2740025"/>
          <p14:tracePt t="987" x="1527175" y="2778125"/>
          <p14:tracePt t="992" x="1501775" y="2852738"/>
          <p14:tracePt t="1002" x="1501775" y="2903538"/>
          <p14:tracePt t="1004" x="1501775" y="2928938"/>
          <p14:tracePt t="1013" x="1489075" y="2978150"/>
          <p14:tracePt t="1019" x="1476375" y="3003550"/>
          <p14:tracePt t="1026" x="1476375" y="3054350"/>
          <p14:tracePt t="1035" x="1476375" y="3090863"/>
          <p14:tracePt t="1040" x="1476375" y="3141663"/>
          <p14:tracePt t="1046" x="1476375" y="3190875"/>
          <p14:tracePt t="1054" x="1489075" y="3241675"/>
          <p14:tracePt t="1060" x="1489075" y="3278188"/>
          <p14:tracePt t="1069" x="1489075" y="3341688"/>
          <p14:tracePt t="1073" x="1501775" y="3416300"/>
          <p14:tracePt t="1081" x="1514475" y="3516313"/>
          <p14:tracePt t="1088" x="1514475" y="3603625"/>
          <p14:tracePt t="1094" x="1527175" y="3703638"/>
          <p14:tracePt t="1103" x="1539875" y="3792538"/>
          <p14:tracePt t="1108" x="1552575" y="3829050"/>
          <p14:tracePt t="1115" x="1552575" y="3879850"/>
          <p14:tracePt t="1122" x="1552575" y="3916363"/>
          <p14:tracePt t="1128" x="1565275" y="3941763"/>
          <p14:tracePt t="1136" x="1565275" y="3967163"/>
          <p14:tracePt t="1142" x="1577975" y="3992563"/>
          <p14:tracePt t="1151" x="1577975" y="4005263"/>
          <p14:tracePt t="1156" x="1589088" y="4029075"/>
          <p14:tracePt t="1163" x="1589088" y="4041775"/>
          <p14:tracePt t="1170" x="1601788" y="4054475"/>
          <p14:tracePt t="1177" x="1601788" y="4079875"/>
          <p14:tracePt t="1191" x="1614488" y="4079875"/>
          <p14:tracePt t="1198" x="1627188" y="4105275"/>
          <p14:tracePt t="1204" x="1639888" y="4129088"/>
          <p14:tracePt t="1212" x="1665288" y="4154488"/>
          <p14:tracePt t="1220" x="1677988" y="4192588"/>
          <p14:tracePt t="1225" x="1701800" y="4217988"/>
          <p14:tracePt t="1233" x="1727200" y="4241800"/>
          <p14:tracePt t="1239" x="1739900" y="4254500"/>
          <p14:tracePt t="1246" x="1765300" y="4279900"/>
          <p14:tracePt t="1253" x="1778000" y="4292600"/>
          <p14:tracePt t="1260" x="1790700" y="4305300"/>
          <p14:tracePt t="1269" x="1827213" y="4318000"/>
          <p14:tracePt t="1273" x="1878013" y="4330700"/>
          <p14:tracePt t="1281" x="1890713" y="4330700"/>
          <p14:tracePt t="1287" x="1939925" y="4341813"/>
          <p14:tracePt t="1293" x="2014538" y="4354513"/>
          <p14:tracePt t="1302" x="2090738" y="4367213"/>
          <p14:tracePt t="1308" x="2178050" y="4379913"/>
          <p14:tracePt t="1315" x="2265363" y="4379913"/>
          <p14:tracePt t="1321" x="2303463" y="4379913"/>
          <p14:tracePt t="1328" x="2328863" y="4379913"/>
          <p14:tracePt t="1336" x="2339975" y="4379913"/>
          <p14:tracePt t="1341" x="2352675" y="4379913"/>
          <p14:tracePt t="1363" x="2365375" y="4379913"/>
          <p14:tracePt t="1370" x="2378075" y="4379913"/>
          <p14:tracePt t="1378" x="2378075" y="4367213"/>
          <p14:tracePt t="1384" x="2390775" y="4330700"/>
          <p14:tracePt t="1391" x="2416175" y="4305300"/>
          <p14:tracePt t="1398" x="2416175" y="4254500"/>
          <p14:tracePt t="1404" x="2452688" y="4205288"/>
          <p14:tracePt t="1412" x="2465388" y="4179888"/>
          <p14:tracePt t="1419" x="2478088" y="4129088"/>
          <p14:tracePt t="1425" x="2516188" y="4079875"/>
          <p14:tracePt t="1433" x="2541588" y="4041775"/>
          <p14:tracePt t="1438" x="2565400" y="3992563"/>
          <p14:tracePt t="1446" x="2590800" y="3929063"/>
          <p14:tracePt t="1453" x="2616200" y="3879850"/>
          <p14:tracePt t="1459" x="2641600" y="3803650"/>
          <p14:tracePt t="1469" x="2654300" y="3729038"/>
          <p14:tracePt t="1473" x="2667000" y="3654425"/>
          <p14:tracePt t="1480" x="2667000" y="3590925"/>
          <p14:tracePt t="1487" x="2667000" y="3516313"/>
          <p14:tracePt t="1495" x="2667000" y="3479800"/>
          <p14:tracePt t="1502" x="2667000" y="3441700"/>
          <p14:tracePt t="1508" x="2667000" y="3416300"/>
          <p14:tracePt t="1514" x="2667000" y="3378200"/>
          <p14:tracePt t="1520" x="2667000" y="3354388"/>
          <p14:tracePt t="1528" x="2667000" y="3328988"/>
          <p14:tracePt t="1537" x="2667000" y="3316288"/>
          <p14:tracePt t="1542" x="2654300" y="3290888"/>
          <p14:tracePt t="1549" x="2654300" y="3267075"/>
          <p14:tracePt t="1554" x="2654300" y="3241675"/>
          <p14:tracePt t="1563" x="2641600" y="3203575"/>
          <p14:tracePt t="1570" x="2641600" y="3178175"/>
          <p14:tracePt t="1576" x="2628900" y="3128963"/>
          <p14:tracePt t="1584" x="2628900" y="3103563"/>
          <p14:tracePt t="1589" x="2616200" y="3065463"/>
          <p14:tracePt t="1598" x="2590800" y="3003550"/>
          <p14:tracePt t="1604" x="2590800" y="2978150"/>
          <p14:tracePt t="1611" x="2578100" y="2952750"/>
          <p14:tracePt t="1618" x="2565400" y="2928938"/>
          <p14:tracePt t="1623" x="2554288" y="2916238"/>
          <p14:tracePt t="1632" x="2554288" y="2903538"/>
          <p14:tracePt t="1637" x="2541588" y="2890838"/>
          <p14:tracePt t="1645" x="2541588" y="2865438"/>
          <p14:tracePt t="1653" x="2528888" y="2852738"/>
          <p14:tracePt t="1659" x="2528888" y="2828925"/>
          <p14:tracePt t="1666" x="2503488" y="2803525"/>
          <p14:tracePt t="1672" x="2503488" y="2778125"/>
          <p14:tracePt t="1679" x="2490788" y="2752725"/>
          <p14:tracePt t="1687" x="2478088" y="2728913"/>
          <p14:tracePt t="1693" x="2478088" y="2716213"/>
          <p14:tracePt t="1702" x="2452688" y="2690813"/>
          <p14:tracePt t="1707" x="2452688" y="2678113"/>
          <p14:tracePt t="1715" x="2441575" y="2652713"/>
          <p14:tracePt t="1720" x="2416175" y="2640013"/>
          <p14:tracePt t="1728" x="2403475" y="2627313"/>
          <p14:tracePt t="1736" x="2403475" y="2616200"/>
          <p14:tracePt t="1742" x="2390775" y="2616200"/>
          <p14:tracePt t="1748" x="2378075" y="2616200"/>
          <p14:tracePt t="1754" x="2378075" y="2603500"/>
          <p14:tracePt t="1762" x="2365375" y="2603500"/>
          <p14:tracePt t="1769" x="2352675" y="2603500"/>
          <p14:tracePt t="1775" x="2339975" y="2590800"/>
          <p14:tracePt t="1785" x="2328863" y="2590800"/>
          <p14:tracePt t="1789" x="2316163" y="2590800"/>
          <p14:tracePt t="1803" x="2303463" y="2590800"/>
          <p14:tracePt t="1809" x="2290763" y="2590800"/>
          <p14:tracePt t="1819" x="2290763" y="2578100"/>
          <p14:tracePt t="1824" x="2278063" y="2578100"/>
          <p14:tracePt t="1844" x="2265363" y="2578100"/>
          <p14:tracePt t="1853" x="2252663" y="2578100"/>
          <p14:tracePt t="1858" x="2239963" y="2578100"/>
          <p14:tracePt t="1866" x="2228850" y="2565400"/>
          <p14:tracePt t="1871" x="2216150" y="2565400"/>
          <p14:tracePt t="1879" x="2203450" y="2565400"/>
          <p14:tracePt t="1887" x="2178050" y="2565400"/>
          <p14:tracePt t="1893" x="2165350" y="2565400"/>
          <p14:tracePt t="1901" x="2152650" y="2565400"/>
          <p14:tracePt t="1906" x="2127250" y="2565400"/>
          <p14:tracePt t="1913" x="2116138" y="2565400"/>
          <p14:tracePt t="1920" x="2103438" y="2565400"/>
          <p14:tracePt t="1928" x="2090738" y="2565400"/>
          <p14:tracePt t="1934" x="2078038" y="2565400"/>
          <p14:tracePt t="1941" x="2065338" y="2565400"/>
          <p14:tracePt t="1948" x="2052638" y="2565400"/>
          <p14:tracePt t="1953" x="2039938" y="2565400"/>
          <p14:tracePt t="1961" x="2027238" y="2565400"/>
          <p14:tracePt t="1970" x="2014538" y="2565400"/>
          <p14:tracePt t="1985" x="2003425" y="2565400"/>
          <p14:tracePt t="1987" x="1990725" y="2565400"/>
          <p14:tracePt t="1995" x="1978025" y="2565400"/>
          <p14:tracePt t="2009" x="1965325" y="2565400"/>
          <p14:tracePt t="2023" x="1952625" y="2565400"/>
          <p14:tracePt t="2029" x="1939925" y="2565400"/>
          <p14:tracePt t="2037" x="1914525" y="2578100"/>
          <p14:tracePt t="2044" x="1890713" y="2578100"/>
          <p14:tracePt t="2052" x="1878013" y="2590800"/>
          <p14:tracePt t="2064" x="1852613" y="2603500"/>
          <p14:tracePt t="2071" x="1839913" y="2603500"/>
          <p14:tracePt t="2078" x="1839913" y="2616200"/>
          <p14:tracePt t="2086" x="1827213" y="2627313"/>
          <p14:tracePt t="2092" x="1801813" y="2627313"/>
          <p14:tracePt t="2099" x="1790700" y="2640013"/>
          <p14:tracePt t="2105" x="1790700" y="2652713"/>
          <p14:tracePt t="2113" x="1778000" y="2652713"/>
          <p14:tracePt t="2120" x="1765300" y="2665413"/>
          <p14:tracePt t="2136" x="1752600" y="2678113"/>
          <p14:tracePt t="2139" x="1739900" y="2690813"/>
          <p14:tracePt t="2153" x="1727200" y="2716213"/>
          <p14:tracePt t="2161" x="1714500" y="2728913"/>
          <p14:tracePt t="2169" x="1701800" y="2740025"/>
          <p14:tracePt t="2173" x="1689100" y="2752725"/>
          <p14:tracePt t="2181" x="1677988" y="2765425"/>
          <p14:tracePt t="2187" x="1665288" y="2778125"/>
          <p14:tracePt t="2195" x="1652588" y="2790825"/>
          <p14:tracePt t="2202" x="1639888" y="2803525"/>
          <p14:tracePt t="2208" x="1639888" y="2816225"/>
          <p14:tracePt t="2216" x="1627188" y="2828925"/>
          <p14:tracePt t="2221" x="1614488" y="2840038"/>
          <p14:tracePt t="2229" x="1614488" y="2852738"/>
          <p14:tracePt t="2236" x="1601788" y="2865438"/>
          <p14:tracePt t="2243" x="1601788" y="2878138"/>
          <p14:tracePt t="2252" x="1589088" y="2903538"/>
          <p14:tracePt t="2256" x="1577975" y="2916238"/>
          <p14:tracePt t="2264" x="1577975" y="2941638"/>
          <p14:tracePt t="2270" x="1552575" y="2990850"/>
          <p14:tracePt t="2277" x="1552575" y="3054350"/>
          <p14:tracePt t="2286" x="1539875" y="3103563"/>
          <p14:tracePt t="2291" x="1527175" y="3165475"/>
          <p14:tracePt t="2302" x="1514475" y="3241675"/>
          <p14:tracePt t="2304" x="1514475" y="3303588"/>
          <p14:tracePt t="2312" x="1514475" y="3341688"/>
          <p14:tracePt t="2319" x="1514475" y="3416300"/>
          <p14:tracePt t="2324" x="1514475" y="3490913"/>
          <p14:tracePt t="2335" x="1527175" y="3567113"/>
          <p14:tracePt t="2339" x="1539875" y="3641725"/>
          <p14:tracePt t="2346" x="1552575" y="3716338"/>
          <p14:tracePt t="2353" x="1565275" y="3767138"/>
          <p14:tracePt t="2359" x="1565275" y="3803650"/>
          <p14:tracePt t="2369" x="1589088" y="3867150"/>
          <p14:tracePt t="2373" x="1601788" y="3905250"/>
          <p14:tracePt t="2381" x="1614488" y="3916363"/>
          <p14:tracePt t="2387" x="1627188" y="3941763"/>
          <p14:tracePt t="2394" x="1627188" y="3954463"/>
          <p14:tracePt t="2403" x="1639888" y="3979863"/>
          <p14:tracePt t="2408" x="1652588" y="3992563"/>
          <p14:tracePt t="2416" x="1652588" y="4005263"/>
          <p14:tracePt t="2421" x="1665288" y="4017963"/>
          <p14:tracePt t="2429" x="1677988" y="4029075"/>
          <p14:tracePt t="2436" x="1689100" y="4041775"/>
          <p14:tracePt t="2443" x="1714500" y="4067175"/>
          <p14:tracePt t="2450" x="1739900" y="4092575"/>
          <p14:tracePt t="2456" x="1765300" y="4129088"/>
          <p14:tracePt t="2463" x="1814513" y="4179888"/>
          <p14:tracePt t="2470" x="1865313" y="4254500"/>
          <p14:tracePt t="2478" x="1890713" y="4330700"/>
          <p14:tracePt t="2486" x="1914525" y="4379913"/>
          <p14:tracePt t="2489" x="1939925" y="4392613"/>
          <p14:tracePt t="2497" x="1965325" y="4430713"/>
          <p14:tracePt t="2504" x="1965325" y="4443413"/>
          <p14:tracePt t="2511" x="1978025" y="4454525"/>
          <p14:tracePt t="2518" x="1990725" y="4467225"/>
          <p14:tracePt t="2526" x="2003425" y="4479925"/>
          <p14:tracePt t="2538" x="2014538" y="4492625"/>
          <p14:tracePt t="2546" x="2039938" y="4518025"/>
          <p14:tracePt t="2559" x="2052638" y="4518025"/>
          <p14:tracePt t="2569" x="2052638" y="4530725"/>
          <p14:tracePt t="2579" x="2065338" y="4530725"/>
          <p14:tracePt t="2586" x="2078038" y="4530725"/>
          <p14:tracePt t="2594" x="2090738" y="4530725"/>
          <p14:tracePt t="2603" x="2103438" y="4530725"/>
          <p14:tracePt t="2607" x="2116138" y="4530725"/>
          <p14:tracePt t="2614" x="2127250" y="4530725"/>
          <p14:tracePt t="2620" x="2139950" y="4530725"/>
          <p14:tracePt t="2628" x="2152650" y="4530725"/>
          <p14:tracePt t="2649" x="2165350" y="4530725"/>
          <p14:tracePt t="2663" x="2178050" y="4530725"/>
          <p14:tracePt t="2676" x="2190750" y="4530725"/>
          <p14:tracePt t="2689" x="2203450" y="4530725"/>
          <p14:tracePt t="2711" x="2216150" y="4530725"/>
          <p14:tracePt t="2738" x="2228850" y="4530725"/>
          <p14:tracePt t="2773" x="2239963" y="4530725"/>
          <p14:tracePt t="2800" x="2252663" y="4530725"/>
          <p14:tracePt t="2813" x="2252663" y="4518025"/>
          <p14:tracePt t="2841" x="2265363" y="4518025"/>
          <p14:tracePt t="2862" x="2278063" y="4518025"/>
          <p14:tracePt t="2868" x="2278063" y="4505325"/>
          <p14:tracePt t="2883" x="2290763" y="4505325"/>
          <p14:tracePt t="2888" x="2290763" y="4492625"/>
          <p14:tracePt t="2917" x="2303463" y="4479925"/>
          <p14:tracePt t="2930" x="2316163" y="4467225"/>
          <p14:tracePt t="2944" x="2328863" y="4454525"/>
          <p14:tracePt t="2953" x="2352675" y="4430713"/>
          <p14:tracePt t="2957" x="2352675" y="4418013"/>
          <p14:tracePt t="2964" x="2365375" y="4392613"/>
          <p14:tracePt t="2971" x="2378075" y="4379913"/>
          <p14:tracePt t="2978" x="2390775" y="4367213"/>
          <p14:tracePt t="2986" x="2403475" y="4354513"/>
          <p14:tracePt t="2992" x="2416175" y="4330700"/>
          <p14:tracePt t="3000" x="2428875" y="4318000"/>
          <p14:tracePt t="3005" x="2441575" y="4318000"/>
          <p14:tracePt t="3013" x="2441575" y="4292600"/>
          <p14:tracePt t="3020" x="2465388" y="4279900"/>
          <p14:tracePt t="3026" x="2465388" y="4267200"/>
          <p14:tracePt t="3036" x="2478088" y="4254500"/>
          <p14:tracePt t="3039" x="2503488" y="4230688"/>
          <p14:tracePt t="3048" x="2516188" y="4230688"/>
          <p14:tracePt t="3054" x="2528888" y="4217988"/>
          <p14:tracePt t="3061" x="2541588" y="4205288"/>
          <p14:tracePt t="3069" x="2554288" y="4192588"/>
          <p14:tracePt t="3075" x="2554288" y="4179888"/>
          <p14:tracePt t="3082" x="2565400" y="4179888"/>
          <p14:tracePt t="3088" x="2578100" y="4167188"/>
          <p14:tracePt t="3103" x="2590800" y="4141788"/>
          <p14:tracePt t="3108" x="2603500" y="4129088"/>
          <p14:tracePt t="3119" x="2616200" y="4117975"/>
          <p14:tracePt t="3122" x="2628900" y="4105275"/>
          <p14:tracePt t="3129" x="2641600" y="4079875"/>
          <p14:tracePt t="3137" x="2654300" y="4067175"/>
          <p14:tracePt t="3144" x="2667000" y="4054475"/>
          <p14:tracePt t="3153" x="2678113" y="4029075"/>
          <p14:tracePt t="3156" x="2690813" y="4017963"/>
          <p14:tracePt t="3164" x="2690813" y="3992563"/>
          <p14:tracePt t="3170" x="2716213" y="3967163"/>
          <p14:tracePt t="3178" x="2741613" y="3916363"/>
          <p14:tracePt t="3188" x="2741613" y="3892550"/>
          <p14:tracePt t="3191" x="2778125" y="3841750"/>
          <p14:tracePt t="3198" x="2778125" y="3816350"/>
          <p14:tracePt t="3204" x="2790825" y="3779838"/>
          <p14:tracePt t="3212" x="2790825" y="3767138"/>
          <p14:tracePt t="3219" x="2803525" y="3741738"/>
          <p14:tracePt t="3226" x="2803525" y="3729038"/>
          <p14:tracePt t="3236" x="2803525" y="3703638"/>
          <p14:tracePt t="3239" x="2816225" y="3679825"/>
          <p14:tracePt t="3246" x="2816225" y="3667125"/>
          <p14:tracePt t="3253" x="2816225" y="3654425"/>
          <p14:tracePt t="3261" x="2828925" y="3629025"/>
          <p14:tracePt t="3268" x="2828925" y="3616325"/>
          <p14:tracePt t="3274" x="2828925" y="3603625"/>
          <p14:tracePt t="3282" x="2828925" y="3590925"/>
          <p14:tracePt t="3287" x="2828925" y="3579813"/>
          <p14:tracePt t="3295" x="2828925" y="3567113"/>
          <p14:tracePt t="3303" x="2828925" y="3541713"/>
          <p14:tracePt t="3308" x="2828925" y="3503613"/>
          <p14:tracePt t="3316" x="2816225" y="3479800"/>
          <p14:tracePt t="3321" x="2816225" y="3454400"/>
          <p14:tracePt t="3329" x="2816225" y="3403600"/>
          <p14:tracePt t="3337" x="2816225" y="3378200"/>
          <p14:tracePt t="3343" x="2790825" y="3341688"/>
          <p14:tracePt t="3352" x="2790825" y="3328988"/>
          <p14:tracePt t="3355" x="2790825" y="3290888"/>
          <p14:tracePt t="3364" x="2778125" y="3267075"/>
          <p14:tracePt t="3370" x="2778125" y="3254375"/>
          <p14:tracePt t="3378" x="2778125" y="3216275"/>
          <p14:tracePt t="3386" x="2767013" y="3190875"/>
          <p14:tracePt t="3390" x="2767013" y="3178175"/>
          <p14:tracePt t="3398" x="2767013" y="3154363"/>
          <p14:tracePt t="3404" x="2767013" y="3128963"/>
          <p14:tracePt t="3412" x="2767013" y="3116263"/>
          <p14:tracePt t="3419" x="2767013" y="3090863"/>
          <p14:tracePt t="3425" x="2754313" y="3065463"/>
          <p14:tracePt t="3431" x="2754313" y="3041650"/>
          <p14:tracePt t="3438" x="2741613" y="3028950"/>
          <p14:tracePt t="3445" x="2741613" y="3016250"/>
          <p14:tracePt t="3452" x="2741613" y="2990850"/>
          <p14:tracePt t="3459" x="2741613" y="2978150"/>
          <p14:tracePt t="3469" x="2728913" y="2952750"/>
          <p14:tracePt t="3472" x="2728913" y="2928938"/>
          <p14:tracePt t="3479" x="2728913" y="2903538"/>
          <p14:tracePt t="3487" x="2716213" y="2878138"/>
          <p14:tracePt t="3494" x="2703513" y="2852738"/>
          <p14:tracePt t="3503" x="2690813" y="2816225"/>
          <p14:tracePt t="3507" x="2678113" y="2765425"/>
          <p14:tracePt t="3514" x="2667000" y="2752725"/>
          <p14:tracePt t="3520" x="2667000" y="2728913"/>
          <p14:tracePt t="3528" x="2654300" y="2703513"/>
          <p14:tracePt t="3535" x="2654300" y="2678113"/>
          <p14:tracePt t="3542" x="2641600" y="2665413"/>
          <p14:tracePt t="3552" x="2641600" y="2652713"/>
          <p14:tracePt t="3555" x="2641600" y="2640013"/>
          <p14:tracePt t="3563" x="2641600" y="2616200"/>
          <p14:tracePt t="3570" x="2628900" y="2603500"/>
          <p14:tracePt t="3576" x="2628900" y="2590800"/>
          <p14:tracePt t="3590" x="2616200" y="2578100"/>
          <p14:tracePt t="3604" x="2616200" y="2565400"/>
          <p14:tracePt t="3611" x="2603500" y="2565400"/>
          <p14:tracePt t="3620" x="2603500" y="2552700"/>
          <p14:tracePt t="3625" x="2603500" y="2540000"/>
          <p14:tracePt t="3632" x="2590800" y="2540000"/>
          <p14:tracePt t="3638" x="2578100" y="2540000"/>
          <p14:tracePt t="3646" x="2578100" y="2527300"/>
          <p14:tracePt t="3667" x="2565400" y="2527300"/>
          <p14:tracePt t="3672" x="2565400" y="2516188"/>
          <p14:tracePt t="3687" x="2554288" y="2516188"/>
          <p14:tracePt t="3706" x="2541588" y="2516188"/>
          <p14:tracePt t="3720" x="2528888" y="2516188"/>
          <p14:tracePt t="3748" x="2516188" y="2516188"/>
          <p14:tracePt t="3784" x="2503488" y="2516188"/>
          <p14:tracePt t="3804" x="2490788" y="2516188"/>
          <p14:tracePt t="3832" x="2478088" y="2516188"/>
          <p14:tracePt t="3851" x="2465388" y="2516188"/>
          <p14:tracePt t="3871" x="2452688" y="2516188"/>
          <p14:tracePt t="3892" x="2452688" y="2527300"/>
          <p14:tracePt t="3906" x="2441575" y="2527300"/>
          <p14:tracePt t="3928" x="2428875" y="2540000"/>
          <p14:tracePt t="3954" x="2416175" y="2540000"/>
          <p14:tracePt t="3976" x="2403475" y="2540000"/>
          <p14:tracePt t="3981" x="2390775" y="2540000"/>
          <p14:tracePt t="3996" x="2390775" y="2552700"/>
          <p14:tracePt t="4002" x="2378075" y="2552700"/>
          <p14:tracePt t="4017" x="2378075" y="2565400"/>
          <p14:tracePt t="4022" x="2365375" y="2565400"/>
          <p14:tracePt t="4044" x="2352675" y="2578100"/>
          <p14:tracePt t="4053" x="2339975" y="2578100"/>
          <p14:tracePt t="4071" x="2328863" y="2590800"/>
          <p14:tracePt t="4088" x="2316163" y="2603500"/>
          <p14:tracePt t="4098" x="2303463" y="2603500"/>
          <p14:tracePt t="4113" x="2303463" y="2616200"/>
          <p14:tracePt t="4120" x="2278063" y="2627313"/>
          <p14:tracePt t="4127" x="2265363" y="2665413"/>
          <p14:tracePt t="4137" x="2228850" y="2690813"/>
          <p14:tracePt t="4139" x="2190750" y="2740025"/>
          <p14:tracePt t="4148" x="2139950" y="2790825"/>
          <p14:tracePt t="4153" x="2052638" y="2952750"/>
          <p14:tracePt t="4160" x="1978025" y="3116263"/>
          <p14:tracePt t="4168" x="1952625" y="3216275"/>
          <p14:tracePt t="4174" x="1903413" y="3441700"/>
          <p14:tracePt t="4181" x="1890713" y="3567113"/>
          <p14:tracePt t="4187" x="1890713" y="3716338"/>
          <p14:tracePt t="4195" x="1890713" y="3854450"/>
          <p14:tracePt t="4203" x="1890713" y="3929063"/>
          <p14:tracePt t="4208" x="1890713" y="4017963"/>
          <p14:tracePt t="4218" x="1890713" y="4117975"/>
          <p14:tracePt t="4222" x="1890713" y="4205288"/>
          <p14:tracePt t="4229" x="1903413" y="4279900"/>
          <p14:tracePt t="4236" x="1914525" y="4318000"/>
          <p14:tracePt t="4243" x="1927225" y="4379913"/>
          <p14:tracePt t="4250" x="1927225" y="4405313"/>
          <p14:tracePt t="4257" x="1952625" y="4467225"/>
          <p14:tracePt t="4264" x="1952625" y="4505325"/>
          <p14:tracePt t="4270" x="1965325" y="4530725"/>
          <p14:tracePt t="4278" x="1978025" y="4554538"/>
          <p14:tracePt t="4286" x="2003425" y="4579938"/>
          <p14:tracePt t="4291" x="2014538" y="4592638"/>
          <p14:tracePt t="4297" x="2014538" y="4605338"/>
          <p14:tracePt t="4304" x="2014538" y="4618038"/>
          <p14:tracePt t="5028" x="2014538" y="4605338"/>
          <p14:tracePt t="5034" x="2014538" y="4567238"/>
          <p14:tracePt t="5040" x="2014538" y="4518025"/>
          <p14:tracePt t="5048" x="2014538" y="4492625"/>
          <p14:tracePt t="5054" x="2014538" y="4405313"/>
          <p14:tracePt t="5061" x="2014538" y="4341813"/>
          <p14:tracePt t="5068" x="2003425" y="4305300"/>
          <p14:tracePt t="5075" x="1990725" y="4241800"/>
          <p14:tracePt t="5082" x="1990725" y="4217988"/>
          <p14:tracePt t="5088" x="1978025" y="4179888"/>
          <p14:tracePt t="5096" x="1965325" y="4167188"/>
          <p14:tracePt t="5103" x="1965325" y="4154488"/>
          <p14:tracePt t="5108" x="1952625" y="4129088"/>
          <p14:tracePt t="5123" x="1939925" y="4092575"/>
          <p14:tracePt t="5129" x="1927225" y="4079875"/>
          <p14:tracePt t="5137" x="1903413" y="4067175"/>
          <p14:tracePt t="5144" x="1903413" y="4041775"/>
          <p14:tracePt t="5152" x="1890713" y="4005263"/>
          <p14:tracePt t="5157" x="1865313" y="3992563"/>
          <p14:tracePt t="5164" x="1865313" y="3967163"/>
          <p14:tracePt t="5171" x="1852613" y="3954463"/>
          <p14:tracePt t="5178" x="1852613" y="3941763"/>
          <p14:tracePt t="5193" x="1839913" y="3929063"/>
          <p14:tracePt t="5199" x="1839913" y="3916363"/>
          <p14:tracePt t="5213" x="1827213" y="3905250"/>
          <p14:tracePt t="5226" x="1827213" y="3892550"/>
          <p14:tracePt t="5247" x="1827213" y="3879850"/>
          <p14:tracePt t="5261" x="1827213" y="3867150"/>
          <p14:tracePt t="5269" x="1827213" y="3854450"/>
          <p14:tracePt t="5281" x="1827213" y="3841750"/>
          <p14:tracePt t="5295" x="1827213" y="3829050"/>
          <p14:tracePt t="5302" x="1827213" y="3816350"/>
          <p14:tracePt t="5315" x="1827213" y="3803650"/>
          <p14:tracePt t="5329" x="1827213" y="3792538"/>
          <p14:tracePt t="5343" x="1827213" y="3779838"/>
          <p14:tracePt t="5352" x="1814513" y="3767138"/>
          <p14:tracePt t="5364" x="1814513" y="3754438"/>
          <p14:tracePt t="5370" x="1814513" y="3741738"/>
          <p14:tracePt t="5377" x="1814513" y="3729038"/>
          <p14:tracePt t="5391" x="1814513" y="3716338"/>
          <p14:tracePt t="5398" x="1814513" y="3703638"/>
          <p14:tracePt t="5404" x="1814513" y="3692525"/>
          <p14:tracePt t="5412" x="1801813" y="3692525"/>
          <p14:tracePt t="5419" x="1801813" y="3679825"/>
          <p14:tracePt t="5426" x="1801813" y="3667125"/>
          <p14:tracePt t="5438" x="1801813" y="3654425"/>
          <p14:tracePt t="5468" x="1801813" y="3641725"/>
          <p14:tracePt t="5605" x="1801813" y="3654425"/>
          <p14:tracePt t="5625" x="1801813" y="3667125"/>
          <p14:tracePt t="5631" x="1801813" y="3679825"/>
          <p14:tracePt t="5637" x="1801813" y="3692525"/>
          <p14:tracePt t="5646" x="1801813" y="3703638"/>
          <p14:tracePt t="5658" x="1801813" y="3716338"/>
          <p14:tracePt t="5666" x="1801813" y="3729038"/>
          <p14:tracePt t="5672" x="1801813" y="3741738"/>
          <p14:tracePt t="5679" x="1801813" y="3754438"/>
          <p14:tracePt t="5687" x="1801813" y="3767138"/>
          <p14:tracePt t="5694" x="1801813" y="3792538"/>
          <p14:tracePt t="5703" x="1801813" y="3816350"/>
          <p14:tracePt t="5707" x="1801813" y="3841750"/>
          <p14:tracePt t="5714" x="1801813" y="3867150"/>
          <p14:tracePt t="5720" x="1801813" y="3905250"/>
          <p14:tracePt t="5728" x="1814513" y="3954463"/>
          <p14:tracePt t="5735" x="1827213" y="3992563"/>
          <p14:tracePt t="5742" x="1827213" y="4105275"/>
          <p14:tracePt t="5748" x="1839913" y="4205288"/>
          <p14:tracePt t="5754" x="1839913" y="4318000"/>
          <p14:tracePt t="5763" x="1839913" y="4418013"/>
          <p14:tracePt t="5770" x="1839913" y="4518025"/>
          <p14:tracePt t="5776" x="1827213" y="4592638"/>
          <p14:tracePt t="5786" x="1814513" y="4667250"/>
          <p14:tracePt t="5788" x="1814513" y="4718050"/>
          <p14:tracePt t="5796" x="1790700" y="4779963"/>
          <p14:tracePt t="5804" x="1790700" y="4818063"/>
          <p14:tracePt t="5810" x="1765300" y="4856163"/>
          <p14:tracePt t="5819" x="1765300" y="4892675"/>
          <p14:tracePt t="5824" x="1752600" y="4905375"/>
          <p14:tracePt t="5831" x="1752600" y="4918075"/>
          <p14:tracePt t="5837" x="1752600" y="4930775"/>
          <p14:tracePt t="5844" x="1739900" y="4943475"/>
          <p14:tracePt t="5858" x="1739900" y="4956175"/>
          <p14:tracePt t="5866" x="1739900" y="4968875"/>
          <p14:tracePt t="5871" x="1739900" y="4981575"/>
          <p14:tracePt t="5879" x="1739900" y="4992688"/>
          <p14:tracePt t="5892" x="1739900" y="5005388"/>
          <p14:tracePt t="5900" x="1739900" y="5018088"/>
          <p14:tracePt t="5905" x="1739900" y="5030788"/>
          <p14:tracePt t="5913" x="1739900" y="5043488"/>
          <p14:tracePt t="5920" x="1739900" y="5056188"/>
          <p14:tracePt t="5927" x="1739900" y="5068888"/>
          <p14:tracePt t="5936" x="1739900" y="5081588"/>
          <p14:tracePt t="5941" x="1739900" y="5092700"/>
          <p14:tracePt t="5947" x="1739900" y="5118100"/>
          <p14:tracePt t="5954" x="1739900" y="5143500"/>
          <p14:tracePt t="5962" x="1739900" y="5156200"/>
          <p14:tracePt t="5969" x="1739900" y="5168900"/>
          <p14:tracePt t="5975" x="1739900" y="5181600"/>
          <p14:tracePt t="5982" x="1739900" y="5194300"/>
          <p14:tracePt t="5988" x="1739900" y="5205413"/>
          <p14:tracePt t="6002" x="1739900" y="5218113"/>
          <p14:tracePt t="6022" x="1739900" y="5230813"/>
          <p14:tracePt t="6030" x="1739900" y="5243513"/>
          <p14:tracePt t="6058" x="1739900" y="5256213"/>
          <p14:tracePt t="6416" x="1739900" y="5268913"/>
          <p14:tracePt t="6422" x="1739900" y="5281613"/>
          <p14:tracePt t="6429" x="1739900" y="5305425"/>
          <p14:tracePt t="6435" x="1739900" y="5330825"/>
          <p14:tracePt t="6443" x="1739900" y="5394325"/>
          <p14:tracePt t="6449" x="1739900" y="5481638"/>
          <p14:tracePt t="6455" x="1739900" y="5530850"/>
          <p14:tracePt t="6463" x="1739900" y="5581650"/>
          <p14:tracePt t="6470" x="1727200" y="5630863"/>
          <p14:tracePt t="6478" x="1727200" y="5694363"/>
          <p14:tracePt t="6486" x="1727200" y="5732463"/>
          <p14:tracePt t="6490" x="1727200" y="5768975"/>
          <p14:tracePt t="6498" x="1727200" y="5781675"/>
          <p14:tracePt t="6504" x="1727200" y="5807075"/>
          <p14:tracePt t="6512" x="1727200" y="5832475"/>
          <p14:tracePt t="6519" x="1727200" y="5843588"/>
          <p14:tracePt t="6524" x="1727200" y="5868988"/>
          <p14:tracePt t="6532" x="1727200" y="5881688"/>
          <p14:tracePt t="6538" x="1727200" y="5894388"/>
          <p14:tracePt t="6545" x="1727200" y="5907088"/>
          <p14:tracePt t="6558" x="1727200" y="5919788"/>
          <p14:tracePt t="6572" x="1727200" y="5932488"/>
          <p14:tracePt t="6593" x="1727200" y="5945188"/>
          <p14:tracePt t="6628" x="1727200" y="5956300"/>
          <p14:tracePt t="6649" x="1727200" y="5969000"/>
          <p14:tracePt t="6684" x="1727200" y="5981700"/>
          <p14:tracePt t="6773" x="1739900" y="5981700"/>
          <p14:tracePt t="6779" x="1752600" y="5981700"/>
          <p14:tracePt t="6787" x="1765300" y="5981700"/>
          <p14:tracePt t="6794" x="1778000" y="5981700"/>
          <p14:tracePt t="6802" x="1814513" y="5981700"/>
          <p14:tracePt t="6806" x="1852613" y="5969000"/>
          <p14:tracePt t="6814" x="1903413" y="5945188"/>
          <p14:tracePt t="6820" x="1990725" y="5932488"/>
          <p14:tracePt t="6828" x="2052638" y="5894388"/>
          <p14:tracePt t="6835" x="2127250" y="5868988"/>
          <p14:tracePt t="6842" x="2165350" y="5856288"/>
          <p14:tracePt t="6848" x="2178050" y="5843588"/>
          <p14:tracePt t="6854" x="2203450" y="5832475"/>
          <p14:tracePt t="6862" x="2216150" y="5832475"/>
          <p14:tracePt t="6871" x="2228850" y="5819775"/>
          <p14:tracePt t="6874" x="2239963" y="5819775"/>
          <p14:tracePt t="6882" x="2239963" y="5807075"/>
          <p14:tracePt t="6889" x="2252663" y="5807075"/>
          <p14:tracePt t="6896" x="2265363" y="5794375"/>
          <p14:tracePt t="6918" x="2278063" y="5794375"/>
          <p14:tracePt t="6923" x="2278063" y="5781675"/>
          <p14:tracePt t="6937" x="2278063" y="5768975"/>
          <p14:tracePt t="6945" x="2290763" y="5768975"/>
          <p14:tracePt t="6971" x="2303463" y="5768975"/>
          <p14:tracePt t="6999" x="2303463" y="5756275"/>
          <p14:tracePt t="7005" x="2316163" y="5756275"/>
          <p14:tracePt t="7027" x="2316163" y="5743575"/>
          <p14:tracePt t="7040" x="2316163" y="5732463"/>
          <p14:tracePt t="7053" x="2316163" y="5694363"/>
          <p14:tracePt t="7061" x="2316163" y="5668963"/>
          <p14:tracePt t="7069" x="2316163" y="5630863"/>
          <p14:tracePt t="7075" x="2316163" y="5507038"/>
          <p14:tracePt t="7081" x="2316163" y="5381625"/>
          <p14:tracePt t="7088" x="2316163" y="5194300"/>
          <p14:tracePt t="7096" x="2316163" y="4992688"/>
          <p14:tracePt t="7103" x="2316163" y="4756150"/>
          <p14:tracePt t="7108" x="2316163" y="4554538"/>
          <p14:tracePt t="7120" x="2316163" y="4454525"/>
          <p14:tracePt t="7122" x="2316163" y="4354513"/>
          <p14:tracePt t="7129" x="2316163" y="4305300"/>
          <p14:tracePt t="7137" x="2316163" y="4254500"/>
          <p14:tracePt t="7144" x="2339975" y="4217988"/>
          <p14:tracePt t="7154" x="2339975" y="4192588"/>
          <p14:tracePt t="7157" x="2339975" y="4167188"/>
          <p14:tracePt t="7164" x="2339975" y="4154488"/>
          <p14:tracePt t="7171" x="2339975" y="4141788"/>
          <p14:tracePt t="7186" x="2339975" y="4129088"/>
          <p14:tracePt t="7191" x="2352675" y="4129088"/>
          <p14:tracePt t="7199" x="2352675" y="4117975"/>
          <p14:tracePt t="7205" x="2352675" y="4105275"/>
          <p14:tracePt t="7212" x="2365375" y="4105275"/>
          <p14:tracePt t="7220" x="2365375" y="4092575"/>
          <p14:tracePt t="7236" x="2365375" y="4079875"/>
          <p14:tracePt t="7239" x="2365375" y="4067175"/>
          <p14:tracePt t="7247" x="2365375" y="4054475"/>
          <p14:tracePt t="7254" x="2378075" y="4054475"/>
          <p14:tracePt t="7267" x="2378075" y="4029075"/>
          <p14:tracePt t="7281" x="2378075" y="4017963"/>
          <p14:tracePt t="7302" x="2378075" y="4005263"/>
          <p14:tracePt t="7314" x="2378075" y="3992563"/>
          <p14:tracePt t="7329" x="2378075" y="3979863"/>
          <p14:tracePt t="7343" x="2378075" y="3967163"/>
          <p14:tracePt t="7364" x="2378075" y="3954463"/>
          <p14:tracePt t="7383" x="2390775" y="3954463"/>
          <p14:tracePt t="7413" x="2403475" y="3941763"/>
          <p14:tracePt t="8003" x="2403475" y="3929063"/>
          <p14:tracePt t="8009" x="2403475" y="3916363"/>
          <p14:tracePt t="8018" x="2403475" y="3905250"/>
          <p14:tracePt t="8022" x="2416175" y="3905250"/>
          <p14:tracePt t="8030" x="2428875" y="3879850"/>
          <p14:tracePt t="8043" x="2441575" y="3867150"/>
          <p14:tracePt t="8053" x="2441575" y="3854450"/>
          <p14:tracePt t="8057" x="2452688" y="3829050"/>
          <p14:tracePt t="8065" x="2465388" y="3816350"/>
          <p14:tracePt t="8071" x="2465388" y="3803650"/>
          <p14:tracePt t="8079" x="2490788" y="3792538"/>
          <p14:tracePt t="8086" x="2490788" y="3779838"/>
          <p14:tracePt t="8092" x="2503488" y="3754438"/>
          <p14:tracePt t="8105" x="2516188" y="3741738"/>
          <p14:tracePt t="8113" x="2516188" y="3729038"/>
          <p14:tracePt t="8120" x="2528888" y="3729038"/>
          <p14:tracePt t="8127" x="2528888" y="3716338"/>
          <p14:tracePt t="8136" x="2541588" y="3716338"/>
          <p14:tracePt t="8139" x="2541588" y="3703638"/>
          <p14:tracePt t="8154" x="2554288" y="3703638"/>
          <p14:tracePt t="8169" x="2565400" y="3703638"/>
          <p14:tracePt t="8174" x="2565400" y="3692525"/>
          <p14:tracePt t="8181" x="2578100" y="3692525"/>
          <p14:tracePt t="8187" x="2590800" y="3692525"/>
          <p14:tracePt t="8196" x="2603500" y="3692525"/>
          <p14:tracePt t="8204" x="2616200" y="3692525"/>
          <p14:tracePt t="8208" x="2628900" y="3692525"/>
          <p14:tracePt t="8217" x="2654300" y="3692525"/>
          <p14:tracePt t="8222" x="2678113" y="3692525"/>
          <p14:tracePt t="8229" x="2690813" y="3692525"/>
          <p14:tracePt t="8237" x="2716213" y="3692525"/>
          <p14:tracePt t="8244" x="2754313" y="3692525"/>
          <p14:tracePt t="8250" x="2778125" y="3703638"/>
          <p14:tracePt t="8256" x="2854325" y="3703638"/>
          <p14:tracePt t="8264" x="2941638" y="3729038"/>
          <p14:tracePt t="8270" x="3067050" y="3729038"/>
          <p14:tracePt t="8278" x="3192463" y="3741738"/>
          <p14:tracePt t="8286" x="3292475" y="3779838"/>
          <p14:tracePt t="8291" x="3392488" y="3816350"/>
          <p14:tracePt t="8297" x="3467100" y="3829050"/>
          <p14:tracePt t="8304" x="3530600" y="3829050"/>
          <p14:tracePt t="8312" x="3617913" y="3841750"/>
          <p14:tracePt t="8321" x="3705225" y="3854450"/>
          <p14:tracePt t="8325" x="3830638" y="3867150"/>
          <p14:tracePt t="8333" x="3930650" y="3879850"/>
          <p14:tracePt t="8338" x="4017963" y="3892550"/>
          <p14:tracePt t="8346" x="4081463" y="3892550"/>
          <p14:tracePt t="8354" x="4168775" y="3916363"/>
          <p14:tracePt t="8360" x="4217988" y="3929063"/>
          <p14:tracePt t="8370" x="4268788" y="3929063"/>
          <p14:tracePt t="8373" x="4318000" y="3941763"/>
          <p14:tracePt t="8381" x="4356100" y="3941763"/>
          <p14:tracePt t="8387" x="4394200" y="3941763"/>
          <p14:tracePt t="8395" x="4418013" y="3941763"/>
          <p14:tracePt t="8404" x="4443413" y="3941763"/>
          <p14:tracePt t="8407" x="4468813" y="3941763"/>
          <p14:tracePt t="8415" x="4481513" y="3941763"/>
          <p14:tracePt t="8421" x="4494213" y="3941763"/>
          <p14:tracePt t="8429" x="4530725" y="3954463"/>
          <p14:tracePt t="8436" x="4543425" y="3954463"/>
          <p14:tracePt t="8443" x="4556125" y="3954463"/>
          <p14:tracePt t="8449" x="4581525" y="3954463"/>
          <p14:tracePt t="8455" x="4594225" y="3954463"/>
          <p14:tracePt t="8470" x="4619625" y="3954463"/>
          <p14:tracePt t="8477" x="4630738" y="3954463"/>
          <p14:tracePt t="8485" x="4681538" y="3954463"/>
          <p14:tracePt t="8490" x="4706938" y="3954463"/>
          <p14:tracePt t="8497" x="4768850" y="3954463"/>
          <p14:tracePt t="8504" x="4832350" y="3967163"/>
          <p14:tracePt t="8510" x="4919663" y="3967163"/>
          <p14:tracePt t="8521" x="4994275" y="3967163"/>
          <p14:tracePt t="8524" x="5081588" y="3967163"/>
          <p14:tracePt t="8531" x="5145088" y="3967163"/>
          <p14:tracePt t="8538" x="5194300" y="3979863"/>
          <p14:tracePt t="8546" x="5245100" y="3992563"/>
          <p14:tracePt t="8553" x="5281613" y="3992563"/>
          <p14:tracePt t="8559" x="5319713" y="3992563"/>
          <p14:tracePt t="8570" x="5345113" y="3992563"/>
          <p14:tracePt t="8572" x="5370513" y="3992563"/>
          <p14:tracePt t="8579" x="5383213" y="3992563"/>
          <p14:tracePt t="8588" x="5394325" y="3992563"/>
          <p14:tracePt t="8603" x="5407025" y="3992563"/>
          <p14:tracePt t="8615" x="5419725" y="3992563"/>
          <p14:tracePt t="8643" x="5432425" y="3992563"/>
          <p14:tracePt t="8656" x="5445125" y="3992563"/>
          <p14:tracePt t="8855" x="5432425" y="4005263"/>
          <p14:tracePt t="8903" x="5432425" y="4017963"/>
          <p14:tracePt t="8909" x="5419725" y="4017963"/>
          <p14:tracePt t="8958" x="5407025" y="4017963"/>
          <p14:tracePt t="9049" x="5407025" y="4029075"/>
          <p14:tracePt t="9178" x="5394325" y="4029075"/>
          <p14:tracePt t="9984" x="5181600" y="4079875"/>
          <p14:tracePt t="9989" x="4906963" y="4167188"/>
          <p14:tracePt t="9995" x="4743450" y="4192588"/>
          <p14:tracePt t="10003" x="4619625" y="4254500"/>
          <p14:tracePt t="10009" x="4543425" y="4279900"/>
          <p14:tracePt t="10016" x="4481513" y="4318000"/>
          <p14:tracePt t="10022" x="4406900" y="4367213"/>
          <p14:tracePt t="10030" x="4305300" y="4418013"/>
          <p14:tracePt t="10037" x="4230688" y="4467225"/>
          <p14:tracePt t="10044" x="4156075" y="4492625"/>
          <p14:tracePt t="10053" x="4030663" y="4554538"/>
          <p14:tracePt t="10057" x="3905250" y="4592638"/>
          <p14:tracePt t="10071" x="3692525" y="4667250"/>
          <p14:tracePt t="10079" x="3617913" y="4692650"/>
          <p14:tracePt t="10086" x="3554413" y="4718050"/>
          <p14:tracePt t="10091" x="3467100" y="4743450"/>
          <p14:tracePt t="10099" x="3417888" y="4768850"/>
          <p14:tracePt t="10105" x="3405188" y="4779963"/>
          <p14:tracePt t="10112" x="3379788" y="4792663"/>
          <p14:tracePt t="10120" x="3367088" y="4805363"/>
          <p14:tracePt t="10128" x="3354388" y="4805363"/>
          <p14:tracePt t="10137" x="3328988" y="4818063"/>
          <p14:tracePt t="10148" x="3317875" y="4818063"/>
          <p14:tracePt t="10161" x="3292475" y="4830763"/>
          <p14:tracePt t="10170" x="3279775" y="4830763"/>
          <p14:tracePt t="10174" x="3267075" y="4830763"/>
          <p14:tracePt t="10182" x="3254375" y="4843463"/>
          <p14:tracePt t="10188" x="3216275" y="4856163"/>
          <p14:tracePt t="10196" x="3205163" y="4868863"/>
          <p14:tracePt t="10204" x="3179763" y="4879975"/>
          <p14:tracePt t="10208" x="3141663" y="4918075"/>
          <p14:tracePt t="10216" x="3116263" y="4918075"/>
          <p14:tracePt t="10221" x="3092450" y="4930775"/>
          <p14:tracePt t="10229" x="3067050" y="4956175"/>
          <p14:tracePt t="10237" x="3041650" y="4956175"/>
          <p14:tracePt t="10243" x="3016250" y="4968875"/>
          <p14:tracePt t="10249" x="3016250" y="4981575"/>
          <p14:tracePt t="10256" x="3003550" y="4981575"/>
          <p14:tracePt t="10265" x="2979738" y="5005388"/>
          <p14:tracePt t="10271" x="2967038" y="5018088"/>
          <p14:tracePt t="10278" x="2954338" y="5018088"/>
          <p14:tracePt t="10286" x="2941638" y="5030788"/>
          <p14:tracePt t="10290" x="2916238" y="5056188"/>
          <p14:tracePt t="10297" x="2903538" y="5068888"/>
          <p14:tracePt t="10304" x="2854325" y="5105400"/>
          <p14:tracePt t="10311" x="2803525" y="5130800"/>
          <p14:tracePt t="10320" x="2741613" y="5168900"/>
          <p14:tracePt t="10326" x="2678113" y="5218113"/>
          <p14:tracePt t="10334" x="2616200" y="5268913"/>
          <p14:tracePt t="10338" x="2554288" y="5305425"/>
          <p14:tracePt t="10346" x="2490788" y="5343525"/>
          <p14:tracePt t="10354" x="2441575" y="5356225"/>
          <p14:tracePt t="10359" x="2403475" y="5394325"/>
          <p14:tracePt t="10370" x="2378075" y="5394325"/>
          <p14:tracePt t="10373" x="2352675" y="5407025"/>
          <p14:tracePt t="10380" x="2328863" y="5418138"/>
          <p14:tracePt t="10388" x="2316163" y="5418138"/>
          <p14:tracePt t="10395" x="2290763" y="5430838"/>
          <p14:tracePt t="10404" x="2278063" y="5430838"/>
          <p14:tracePt t="10407" x="2265363" y="5443538"/>
          <p14:tracePt t="10415" x="2252663" y="5443538"/>
          <p14:tracePt t="10422" x="2239963" y="5443538"/>
          <p14:tracePt t="10429" x="2216150" y="5456238"/>
          <p14:tracePt t="10442" x="2203450" y="5468938"/>
          <p14:tracePt t="10455" x="2190750" y="5481638"/>
          <p14:tracePt t="10463" x="2178050" y="5481638"/>
          <p14:tracePt t="10477" x="2165350" y="5481638"/>
          <p14:tracePt t="10483" x="2165350" y="5494338"/>
          <p14:tracePt t="10504" x="2152650" y="5507038"/>
          <p14:tracePt t="10520" x="2139950" y="5507038"/>
          <p14:tracePt t="10524" x="2127250" y="5518150"/>
          <p14:tracePt t="10539" x="2116138" y="5530850"/>
          <p14:tracePt t="10546" x="2103438" y="5530850"/>
          <p14:tracePt t="10559" x="2090738" y="5543550"/>
          <p14:tracePt t="10566" x="2078038" y="5556250"/>
          <p14:tracePt t="10572" x="2065338" y="5556250"/>
          <p14:tracePt t="10580" x="2052638" y="5568950"/>
          <p14:tracePt t="10587" x="2039938" y="5568950"/>
          <p14:tracePt t="10593" x="2027238" y="5581650"/>
          <p14:tracePt t="10607" x="2014538" y="5594350"/>
          <p14:tracePt t="10620" x="2003425" y="5594350"/>
          <p14:tracePt t="10637" x="1990725" y="5594350"/>
          <p14:tracePt t="10642" x="1990725" y="5607050"/>
          <p14:tracePt t="10669" x="1978025" y="5607050"/>
          <p14:tracePt t="10677" x="1978025" y="5619750"/>
          <p14:tracePt t="10698" x="1965325" y="5619750"/>
          <p14:tracePt t="11014" x="1965325" y="5607050"/>
          <p14:tracePt t="11226" x="1978025" y="5607050"/>
          <p14:tracePt t="11365" x="1978025" y="5594350"/>
          <p14:tracePt t="11433" x="1990725" y="5594350"/>
          <p14:tracePt t="12107" x="2003425" y="5594350"/>
          <p14:tracePt t="12112" x="2003425" y="5581650"/>
          <p14:tracePt t="12119" x="2014538" y="5581650"/>
          <p14:tracePt t="12127" x="2014538" y="5568950"/>
          <p14:tracePt t="12136" x="2027238" y="5568950"/>
          <p14:tracePt t="12140" x="2027238" y="5556250"/>
          <p14:tracePt t="12154" x="2039938" y="5556250"/>
          <p14:tracePt t="12161" x="2039938" y="5543550"/>
          <p14:tracePt t="12188" x="2052638" y="5543550"/>
          <p14:tracePt t="12202" x="2052638" y="5530850"/>
          <p14:tracePt t="12209" x="2065338" y="5530850"/>
          <p14:tracePt t="12222" x="2065338" y="5518150"/>
          <p14:tracePt t="12229" x="2078038" y="5518150"/>
          <p14:tracePt t="12243" x="2078038" y="5507038"/>
          <p14:tracePt t="12257" x="2090738" y="5494338"/>
          <p14:tracePt t="12264" x="2090738" y="5481638"/>
          <p14:tracePt t="12271" x="2090738" y="5468938"/>
          <p14:tracePt t="12278" x="2103438" y="5456238"/>
          <p14:tracePt t="12287" x="2103438" y="5430838"/>
          <p14:tracePt t="12290" x="2116138" y="5418138"/>
          <p14:tracePt t="12299" x="2116138" y="5407025"/>
          <p14:tracePt t="12305" x="2127250" y="5394325"/>
          <p14:tracePt t="12312" x="2127250" y="5381625"/>
          <p14:tracePt t="12320" x="2127250" y="5368925"/>
          <p14:tracePt t="12325" x="2139950" y="5356225"/>
          <p14:tracePt t="12332" x="2139950" y="5343525"/>
          <p14:tracePt t="12353" x="2139950" y="5330825"/>
          <p14:tracePt t="12359" x="2139950" y="5318125"/>
          <p14:tracePt t="12374" x="2152650" y="5305425"/>
          <p14:tracePt t="12387" x="2152650" y="5294313"/>
          <p14:tracePt t="12408" x="2152650" y="5281613"/>
          <p14:tracePt t="12421" x="2152650" y="5268913"/>
          <p14:tracePt t="12443" x="2152650" y="5256213"/>
          <p14:tracePt t="12456" x="2152650" y="5243513"/>
          <p14:tracePt t="12470" x="2152650" y="5230813"/>
          <p14:tracePt t="12489" x="2152650" y="5218113"/>
          <p14:tracePt t="12490" x="2152650" y="5205413"/>
          <p14:tracePt t="12505" x="2152650" y="5194300"/>
          <p14:tracePt t="12520" x="2152650" y="5181600"/>
          <p14:tracePt t="12533" x="2139950" y="5168900"/>
          <p14:tracePt t="12538" x="2139950" y="5156200"/>
          <p14:tracePt t="12546" x="2127250" y="5156200"/>
          <p14:tracePt t="12554" x="2127250" y="5143500"/>
          <p14:tracePt t="12567" x="2127250" y="5130800"/>
          <p14:tracePt t="12573" x="2116138" y="5130800"/>
          <p14:tracePt t="12580" x="2116138" y="5118100"/>
          <p14:tracePt t="12587" x="2103438" y="5118100"/>
          <p14:tracePt t="12594" x="2103438" y="5105400"/>
          <p14:tracePt t="12603" x="2090738" y="5105400"/>
          <p14:tracePt t="12615" x="2078038" y="5092700"/>
          <p14:tracePt t="12627" x="2065338" y="5081588"/>
          <p14:tracePt t="12642" x="2052638" y="5081588"/>
          <p14:tracePt t="12649" x="2039938" y="5068888"/>
          <p14:tracePt t="12655" x="2014538" y="5068888"/>
          <p14:tracePt t="12676" x="2003425" y="5068888"/>
          <p14:tracePt t="12683" x="1990725" y="5068888"/>
          <p14:tracePt t="12690" x="1978025" y="5068888"/>
          <p14:tracePt t="12704" x="1965325" y="5068888"/>
          <p14:tracePt t="12711" x="1952625" y="5068888"/>
          <p14:tracePt t="12720" x="1939925" y="5068888"/>
          <p14:tracePt t="12732" x="1927225" y="5081588"/>
          <p14:tracePt t="12738" x="1914525" y="5081588"/>
          <p14:tracePt t="12745" x="1903413" y="5092700"/>
          <p14:tracePt t="12759" x="1890713" y="5092700"/>
          <p14:tracePt t="12772" x="1878013" y="5092700"/>
          <p14:tracePt t="12779" x="1878013" y="5105400"/>
          <p14:tracePt t="12787" x="1865313" y="5105400"/>
          <p14:tracePt t="12793" x="1865313" y="5118100"/>
          <p14:tracePt t="12814" x="1852613" y="5118100"/>
          <p14:tracePt t="12821" x="1852613" y="5130800"/>
          <p14:tracePt t="12848" x="1852613" y="5143500"/>
          <p14:tracePt t="12882" x="1852613" y="5156200"/>
          <p14:tracePt t="12910" x="1852613" y="5168900"/>
          <p14:tracePt t="12930" x="1852613" y="5181600"/>
          <p14:tracePt t="12937" x="1865313" y="5181600"/>
          <p14:tracePt t="12945" x="1865313" y="5194300"/>
          <p14:tracePt t="12953" x="1865313" y="5205413"/>
          <p14:tracePt t="12957" x="1890713" y="5230813"/>
          <p14:tracePt t="12965" x="1903413" y="5256213"/>
          <p14:tracePt t="12971" x="1903413" y="5281613"/>
          <p14:tracePt t="12978" x="1927225" y="5305425"/>
          <p14:tracePt t="12988" x="1927225" y="5318125"/>
          <p14:tracePt t="12993" x="1939925" y="5330825"/>
          <p14:tracePt t="12999" x="1939925" y="5343525"/>
          <p14:tracePt t="13014" x="1952625" y="5356225"/>
          <p14:tracePt t="13020" x="1952625" y="5368925"/>
          <p14:tracePt t="13037" x="1965325" y="5368925"/>
          <p14:tracePt t="13039" x="1965325" y="5381625"/>
          <p14:tracePt t="13055" x="1965325" y="5394325"/>
          <p14:tracePt t="13062" x="1978025" y="5394325"/>
          <p14:tracePt t="13083" x="1990725" y="5394325"/>
          <p14:tracePt t="13088" x="1990725" y="5407025"/>
          <p14:tracePt t="13124" x="2003425" y="5407025"/>
          <p14:tracePt t="13143" x="2014538" y="5407025"/>
          <p14:tracePt t="13157" x="2027238" y="5407025"/>
          <p14:tracePt t="13171" x="2039938" y="5407025"/>
          <p14:tracePt t="13193" x="2052638" y="5407025"/>
          <p14:tracePt t="13213" x="2065338" y="5407025"/>
          <p14:tracePt t="13226" x="2078038" y="5394325"/>
          <p14:tracePt t="13241" x="2090738" y="5394325"/>
          <p14:tracePt t="13248" x="2090738" y="5381625"/>
          <p14:tracePt t="13268" x="2103438" y="5368925"/>
          <p14:tracePt t="13281" x="2103438" y="5356225"/>
          <p14:tracePt t="13294" x="2103438" y="5343525"/>
          <p14:tracePt t="13309" x="2103438" y="5330825"/>
          <p14:tracePt t="13316" x="2103438" y="5318125"/>
          <p14:tracePt t="13322" x="2103438" y="5305425"/>
          <p14:tracePt t="13338" x="2103438" y="5281613"/>
          <p14:tracePt t="13342" x="2103438" y="5268913"/>
          <p14:tracePt t="13356" x="2103438" y="5243513"/>
          <p14:tracePt t="13364" x="2103438" y="5230813"/>
          <p14:tracePt t="13371" x="2090738" y="5218113"/>
          <p14:tracePt t="13388" x="2090738" y="5205413"/>
          <p14:tracePt t="13390" x="2078038" y="5194300"/>
          <p14:tracePt t="13397" x="2078038" y="5181600"/>
          <p14:tracePt t="13412" x="2078038" y="5168900"/>
          <p14:tracePt t="13425" x="2065338" y="5156200"/>
          <p14:tracePt t="13432" x="2065338" y="5143500"/>
          <p14:tracePt t="13452" x="2052638" y="5130800"/>
          <p14:tracePt t="13468" x="2039938" y="5118100"/>
          <p14:tracePt t="13480" x="2027238" y="5118100"/>
          <p14:tracePt t="13494" x="2014538" y="5105400"/>
          <p14:tracePt t="13500" x="2003425" y="5105400"/>
          <p14:tracePt t="13514" x="1990725" y="5105400"/>
          <p14:tracePt t="13521" x="1978025" y="5105400"/>
          <p14:tracePt t="13528" x="1965325" y="5105400"/>
          <p14:tracePt t="13542" x="1952625" y="5105400"/>
          <p14:tracePt t="13555" x="1952625" y="5118100"/>
          <p14:tracePt t="13563" x="1939925" y="5118100"/>
          <p14:tracePt t="13570" x="1927225" y="5118100"/>
          <p14:tracePt t="13586" x="1927225" y="5130800"/>
          <p14:tracePt t="13589" x="1914525" y="5130800"/>
          <p14:tracePt t="13605" x="1914525" y="5143500"/>
          <p14:tracePt t="13611" x="1914525" y="5156200"/>
          <p14:tracePt t="13624" x="1903413" y="5156200"/>
          <p14:tracePt t="13633" x="1903413" y="5168900"/>
          <p14:tracePt t="13638" x="1903413" y="5181600"/>
          <p14:tracePt t="13646" x="1903413" y="5194300"/>
          <p14:tracePt t="13655" x="1903413" y="5205413"/>
          <p14:tracePt t="13659" x="1903413" y="5218113"/>
          <p14:tracePt t="13672" x="1903413" y="5230813"/>
          <p14:tracePt t="13680" x="1903413" y="5243513"/>
          <p14:tracePt t="13687" x="1903413" y="5256213"/>
          <p14:tracePt t="13694" x="1903413" y="5268913"/>
          <p14:tracePt t="13703" x="1903413" y="5281613"/>
          <p14:tracePt t="13706" x="1903413" y="5294313"/>
          <p14:tracePt t="13714" x="1914525" y="5305425"/>
          <p14:tracePt t="13728" x="1914525" y="5318125"/>
          <p14:tracePt t="13737" x="1927225" y="5330825"/>
          <p14:tracePt t="13741" x="1939925" y="5343525"/>
          <p14:tracePt t="13748" x="1952625" y="5343525"/>
          <p14:tracePt t="13755" x="1952625" y="5356225"/>
          <p14:tracePt t="13763" x="1965325" y="5356225"/>
          <p14:tracePt t="13771" x="1978025" y="5368925"/>
          <p14:tracePt t="13776" x="1990725" y="5368925"/>
          <p14:tracePt t="13784" x="2003425" y="5381625"/>
          <p14:tracePt t="13796" x="2014538" y="5381625"/>
          <p14:tracePt t="13803" x="2039938" y="5394325"/>
          <p14:tracePt t="13810" x="2065338" y="5394325"/>
          <p14:tracePt t="13820" x="2090738" y="5394325"/>
          <p14:tracePt t="13823" x="2103438" y="5394325"/>
          <p14:tracePt t="13830" x="2127250" y="5394325"/>
          <p14:tracePt t="13838" x="2139950" y="5407025"/>
          <p14:tracePt t="13844" x="2165350" y="5407025"/>
          <p14:tracePt t="13853" x="2178050" y="5407025"/>
          <p14:tracePt t="13866" x="2190750" y="5407025"/>
          <p14:tracePt t="13872" x="2203450" y="5407025"/>
          <p14:tracePt t="13889" x="2228850" y="5407025"/>
          <p14:tracePt t="13892" x="2239963" y="5407025"/>
          <p14:tracePt t="13907" x="2252663" y="5407025"/>
          <p14:tracePt t="13914" x="2265363" y="5407025"/>
          <p14:tracePt t="13935" x="2278063" y="5407025"/>
          <p14:tracePt t="13948" x="2290763" y="5407025"/>
          <p14:tracePt t="13955" x="2290763" y="5394325"/>
          <p14:tracePt t="13971" x="2303463" y="5394325"/>
          <p14:tracePt t="13983" x="2303463" y="5381625"/>
          <p14:tracePt t="14019" x="2303463" y="5368925"/>
          <p14:tracePt t="14037" x="2303463" y="5356225"/>
          <p14:tracePt t="14072" x="2303463" y="5343525"/>
          <p14:tracePt t="14094" x="2303463" y="5330825"/>
          <p14:tracePt t="14183" x="2290763" y="5330825"/>
          <p14:tracePt t="14203" x="2278063" y="5330825"/>
          <p14:tracePt t="14236" x="2265363" y="5330825"/>
          <p14:tracePt t="14265" x="2252663" y="5330825"/>
          <p14:tracePt t="14279" x="2239963" y="5330825"/>
          <p14:tracePt t="14320" x="2228850" y="5330825"/>
          <p14:tracePt t="14369" x="2216150" y="5318125"/>
          <p14:tracePt t="14416" x="2203450" y="5318125"/>
          <p14:tracePt t="14437" x="2203450" y="5305425"/>
          <p14:tracePt t="14442" x="2190750" y="5305425"/>
          <p14:tracePt t="14464" x="2178050" y="5305425"/>
          <p14:tracePt t="14470" x="2178050" y="5294313"/>
          <p14:tracePt t="14484" x="2165350" y="5294313"/>
          <p14:tracePt t="14498" x="2152650" y="5294313"/>
          <p14:tracePt t="14505" x="2152650" y="5281613"/>
          <p14:tracePt t="14512" x="2139950" y="5281613"/>
          <p14:tracePt t="14526" x="2139950" y="5268913"/>
          <p14:tracePt t="14532" x="2127250" y="5268913"/>
          <p14:tracePt t="14547" x="2116138" y="5268913"/>
          <p14:tracePt t="14552" x="2116138" y="5256213"/>
          <p14:tracePt t="14570" x="2103438" y="5256213"/>
          <p14:tracePt t="14580" x="2090738" y="5256213"/>
          <p14:tracePt t="14594" x="2090738" y="5243513"/>
          <p14:tracePt t="14604" x="2078038" y="5243513"/>
          <p14:tracePt t="14628" x="2065338" y="5243513"/>
          <p14:tracePt t="14637" x="2065338" y="5230813"/>
          <p14:tracePt t="14649" x="2052638" y="5230813"/>
          <p14:tracePt t="14734" x="2039938" y="5230813"/>
          <p14:tracePt t="14780" x="2027238" y="5230813"/>
          <p14:tracePt t="14794" x="2027238" y="5243513"/>
          <p14:tracePt t="14828" x="2014538" y="5243513"/>
          <p14:tracePt t="14841" x="2014538" y="5256213"/>
          <p14:tracePt t="14863" x="2003425" y="5256213"/>
          <p14:tracePt t="14890" x="2003425" y="5268913"/>
          <p14:tracePt t="14999" x="2014538" y="5268913"/>
          <p14:tracePt t="15055" x="2027238" y="5281613"/>
          <p14:tracePt t="15502" x="2039938" y="5218113"/>
          <p14:tracePt t="15508" x="2078038" y="5118100"/>
          <p14:tracePt t="15515" x="2127250" y="4992688"/>
          <p14:tracePt t="15521" x="2178050" y="4879975"/>
          <p14:tracePt t="15528" x="2252663" y="4756150"/>
          <p14:tracePt t="15538" x="2316163" y="4643438"/>
          <p14:tracePt t="15542" x="2390775" y="4543425"/>
          <p14:tracePt t="15549" x="2441575" y="4467225"/>
          <p14:tracePt t="15556" x="2503488" y="4405313"/>
          <p14:tracePt t="15564" x="2528888" y="4354513"/>
          <p14:tracePt t="15570" x="2554288" y="4341813"/>
          <p14:tracePt t="15577" x="2578100" y="4318000"/>
          <p14:tracePt t="15588" x="2590800" y="4279900"/>
          <p14:tracePt t="15590" x="2616200" y="4254500"/>
          <p14:tracePt t="15598" x="2628900" y="4241800"/>
          <p14:tracePt t="15605" x="2641600" y="4217988"/>
          <p14:tracePt t="15612" x="2654300" y="4205288"/>
          <p14:tracePt t="15620" x="2678113" y="4192588"/>
          <p14:tracePt t="15626" x="2690813" y="4179888"/>
          <p14:tracePt t="15632" x="2716213" y="4154488"/>
          <p14:tracePt t="15639" x="2728913" y="4141788"/>
          <p14:tracePt t="15646" x="2754313" y="4129088"/>
          <p14:tracePt t="15654" x="2767013" y="4117975"/>
          <p14:tracePt t="15658" x="2778125" y="4092575"/>
          <p14:tracePt t="15666" x="2790825" y="4092575"/>
          <p14:tracePt t="15672" x="2803525" y="4079875"/>
          <p14:tracePt t="15679" x="2828925" y="4067175"/>
          <p14:tracePt t="15688" x="2841625" y="4054475"/>
          <p14:tracePt t="15694" x="2854325" y="4054475"/>
          <p14:tracePt t="15704" x="2879725" y="4041775"/>
          <p14:tracePt t="15707" x="2890838" y="4041775"/>
          <p14:tracePt t="15714" x="2903538" y="4029075"/>
          <p14:tracePt t="15721" x="2916238" y="4017963"/>
          <p14:tracePt t="15728" x="2928938" y="4017963"/>
          <p14:tracePt t="15736" x="2941638" y="4005263"/>
          <p14:tracePt t="15742" x="2954338" y="4005263"/>
          <p14:tracePt t="15748" x="2967038" y="3992563"/>
          <p14:tracePt t="15755" x="2992438" y="3992563"/>
          <p14:tracePt t="15763" x="3016250" y="3967163"/>
          <p14:tracePt t="15771" x="3054350" y="3967163"/>
          <p14:tracePt t="15776" x="3079750" y="3954463"/>
          <p14:tracePt t="15784" x="3116263" y="3941763"/>
          <p14:tracePt t="15789" x="3141663" y="3941763"/>
          <p14:tracePt t="15798" x="3167063" y="3929063"/>
          <p14:tracePt t="15804" x="3179763" y="3929063"/>
          <p14:tracePt t="15810" x="3192463" y="3916363"/>
          <p14:tracePt t="15820" x="3216275" y="3905250"/>
          <p14:tracePt t="15832" x="3228975" y="3905250"/>
          <p14:tracePt t="15844" x="3241675" y="3892550"/>
          <p14:tracePt t="15859" x="3254375" y="3892550"/>
          <p14:tracePt t="15866" x="3254375" y="3879850"/>
          <p14:tracePt t="15872" x="3267075" y="3879850"/>
          <p14:tracePt t="15888" x="3279775" y="3879850"/>
          <p14:tracePt t="15893" x="3279775" y="3867150"/>
          <p14:tracePt t="15904" x="3292475" y="3867150"/>
          <p14:tracePt t="15914" x="3292475" y="3854450"/>
          <p14:tracePt t="15928" x="3305175" y="3854450"/>
          <p14:tracePt t="15941" x="3305175" y="3841750"/>
          <p14:tracePt t="15975" x="3305175" y="3829050"/>
          <p14:tracePt t="15989" x="3292475" y="3829050"/>
          <p14:tracePt t="16003" x="3279775" y="3829050"/>
          <p14:tracePt t="16009" x="3267075" y="3816350"/>
          <p14:tracePt t="16023" x="3254375" y="3816350"/>
          <p14:tracePt t="16031" x="3241675" y="3803650"/>
          <p14:tracePt t="16045" x="3216275" y="3803650"/>
          <p14:tracePt t="16053" x="3205163" y="3792538"/>
          <p14:tracePt t="16057" x="3192463" y="3792538"/>
          <p14:tracePt t="16066" x="3167063" y="3767138"/>
          <p14:tracePt t="16071" x="3116263" y="3754438"/>
          <p14:tracePt t="16078" x="3079750" y="3741738"/>
          <p14:tracePt t="16088" x="3016250" y="3729038"/>
          <p14:tracePt t="16092" x="2941638" y="3703638"/>
          <p14:tracePt t="16099" x="2879725" y="3679825"/>
          <p14:tracePt t="16106" x="2841625" y="3679825"/>
          <p14:tracePt t="16113" x="2790825" y="3654425"/>
          <p14:tracePt t="16120" x="2741613" y="3654425"/>
          <p14:tracePt t="16128" x="2716213" y="3654425"/>
          <p14:tracePt t="16140" x="2641600" y="3641725"/>
          <p14:tracePt t="16148" x="2603500" y="3629025"/>
          <p14:tracePt t="16156" x="2565400" y="3629025"/>
          <p14:tracePt t="16162" x="2528888" y="3629025"/>
          <p14:tracePt t="16171" x="2478088" y="3616325"/>
          <p14:tracePt t="16175" x="2452688" y="3616325"/>
          <p14:tracePt t="16182" x="2416175" y="3603625"/>
          <p14:tracePt t="16188" x="2378075" y="3603625"/>
          <p14:tracePt t="16196" x="2365375" y="3603625"/>
          <p14:tracePt t="16203" x="2339975" y="3603625"/>
          <p14:tracePt t="16208" x="2316163" y="3603625"/>
          <p14:tracePt t="16216" x="2303463" y="3603625"/>
          <p14:tracePt t="16223" x="2290763" y="3603625"/>
          <p14:tracePt t="16229" x="2278063" y="3603625"/>
          <p14:tracePt t="16237" x="2252663" y="3603625"/>
          <p14:tracePt t="16253" x="2239963" y="3603625"/>
          <p14:tracePt t="16264" x="2228850" y="3603625"/>
          <p14:tracePt t="16278" x="2216150" y="3603625"/>
          <p14:tracePt t="16292" x="2203450" y="3603625"/>
          <p14:tracePt t="16305" x="2190750" y="3603625"/>
          <p14:tracePt t="16313" x="2178050" y="3603625"/>
          <p14:tracePt t="16320" x="2165350" y="3603625"/>
          <p14:tracePt t="16334" x="2152650" y="3603625"/>
          <p14:tracePt t="16347" x="2139950" y="3603625"/>
          <p14:tracePt t="16355" x="2127250" y="3603625"/>
          <p14:tracePt t="16374" x="2116138" y="3603625"/>
          <p14:tracePt t="16389" x="2103438" y="3603625"/>
          <p14:tracePt t="16409" x="2090738" y="3603625"/>
          <p14:tracePt t="16430" x="2078038" y="3603625"/>
          <p14:tracePt t="16450" x="2065338" y="3603625"/>
          <p14:tracePt t="16484" x="2052638" y="3603625"/>
          <p14:tracePt t="16520" x="2039938" y="3616325"/>
          <p14:tracePt t="16559" x="2039938" y="3629025"/>
          <p14:tracePt t="16617" x="2039938" y="3641725"/>
          <p14:tracePt t="16637" x="2039938" y="3654425"/>
          <p14:tracePt t="16663" x="2039938" y="3667125"/>
          <p14:tracePt t="16684" x="2039938" y="3679825"/>
          <p14:tracePt t="16705" x="2039938" y="3692525"/>
          <p14:tracePt t="16710" x="2039938" y="3703638"/>
          <p14:tracePt t="16718" x="2039938" y="3716338"/>
          <p14:tracePt t="16724" x="2039938" y="3729038"/>
          <p14:tracePt t="16732" x="2039938" y="3754438"/>
          <p14:tracePt t="16738" x="2039938" y="3779838"/>
          <p14:tracePt t="16746" x="2039938" y="3803650"/>
          <p14:tracePt t="16754" x="2039938" y="3841750"/>
          <p14:tracePt t="16758" x="2039938" y="3879850"/>
          <p14:tracePt t="16766" x="2039938" y="3916363"/>
          <p14:tracePt t="16772" x="2027238" y="3967163"/>
          <p14:tracePt t="16780" x="2027238" y="4029075"/>
          <p14:tracePt t="16788" x="2014538" y="4105275"/>
          <p14:tracePt t="16794" x="2003425" y="4154488"/>
          <p14:tracePt t="16803" x="2003425" y="4241800"/>
          <p14:tracePt t="16806" x="2003425" y="4292600"/>
          <p14:tracePt t="16815" x="2003425" y="4354513"/>
          <p14:tracePt t="16821" x="2003425" y="4430713"/>
          <p14:tracePt t="16828" x="2003425" y="4492625"/>
          <p14:tracePt t="16838" x="2003425" y="4554538"/>
          <p14:tracePt t="16842" x="2003425" y="4643438"/>
          <p14:tracePt t="16848" x="2003425" y="4692650"/>
          <p14:tracePt t="16855" x="2003425" y="4756150"/>
          <p14:tracePt t="16863" x="2003425" y="4779963"/>
          <p14:tracePt t="16870" x="2003425" y="4818063"/>
          <p14:tracePt t="16875" x="2003425" y="4856163"/>
          <p14:tracePt t="16884" x="2003425" y="4868863"/>
          <p14:tracePt t="16889" x="1990725" y="4918075"/>
          <p14:tracePt t="16898" x="1990725" y="4930775"/>
          <p14:tracePt t="16905" x="1990725" y="4943475"/>
          <p14:tracePt t="16911" x="1990725" y="4956175"/>
          <p14:tracePt t="16920" x="1978025" y="4981575"/>
          <p14:tracePt t="16923" x="1978025" y="4992688"/>
          <p14:tracePt t="16932" x="1978025" y="5005388"/>
          <p14:tracePt t="16938" x="1965325" y="5005388"/>
          <p14:tracePt t="16945" x="1965325" y="5018088"/>
          <p14:tracePt t="16954" x="1965325" y="5030788"/>
          <p14:tracePt t="16979" x="1965325" y="5043488"/>
          <p14:tracePt t="16999" x="1965325" y="5056188"/>
          <p14:tracePt t="17014" x="1965325" y="5068888"/>
          <p14:tracePt t="17036" x="1965325" y="5081588"/>
          <p14:tracePt t="17040" x="1965325" y="5092700"/>
          <p14:tracePt t="17062" x="1965325" y="5105400"/>
          <p14:tracePt t="17076" x="1965325" y="5118100"/>
          <p14:tracePt t="17103" x="1965325" y="5130800"/>
          <p14:tracePt t="17118" x="1965325" y="5143500"/>
          <p14:tracePt t="17145" x="1965325" y="5156200"/>
          <p14:tracePt t="17199" x="1978025" y="5156200"/>
          <p14:tracePt t="17213" x="1978025" y="5143500"/>
          <p14:tracePt t="17219" x="1990725" y="5143500"/>
          <p14:tracePt t="17227" x="1990725" y="5130800"/>
          <p14:tracePt t="17237" x="1990725" y="5118100"/>
          <p14:tracePt t="17239" x="1990725" y="5105400"/>
          <p14:tracePt t="17248" x="2003425" y="5092700"/>
          <p14:tracePt t="17255" x="2003425" y="5068888"/>
          <p14:tracePt t="17261" x="2003425" y="5030788"/>
          <p14:tracePt t="17270" x="2003425" y="4992688"/>
          <p14:tracePt t="17274" x="2003425" y="4943475"/>
          <p14:tracePt t="17282" x="2014538" y="4868863"/>
          <p14:tracePt t="17288" x="2014538" y="4779963"/>
          <p14:tracePt t="17295" x="2014538" y="4718050"/>
          <p14:tracePt t="17304" x="2014538" y="4605338"/>
          <p14:tracePt t="17309" x="2014538" y="4518025"/>
          <p14:tracePt t="17315" x="2027238" y="4430713"/>
          <p14:tracePt t="17322" x="2027238" y="4392613"/>
          <p14:tracePt t="17329" x="2027238" y="4341813"/>
          <p14:tracePt t="17338" x="2027238" y="4318000"/>
          <p14:tracePt t="17344" x="2027238" y="4292600"/>
          <p14:tracePt t="17350" x="2039938" y="4279900"/>
          <p14:tracePt t="17357" x="2039938" y="4241800"/>
          <p14:tracePt t="17364" x="2039938" y="4217988"/>
          <p14:tracePt t="17371" x="2039938" y="4179888"/>
          <p14:tracePt t="17378" x="2039938" y="4154488"/>
          <p14:tracePt t="17386" x="2052638" y="4117975"/>
          <p14:tracePt t="17392" x="2052638" y="4092575"/>
          <p14:tracePt t="17398" x="2052638" y="4067175"/>
          <p14:tracePt t="17405" x="2052638" y="4041775"/>
          <p14:tracePt t="17412" x="2052638" y="4029075"/>
          <p14:tracePt t="17420" x="2065338" y="4005263"/>
          <p14:tracePt t="17425" x="2078038" y="3992563"/>
          <p14:tracePt t="17433" x="2078038" y="3979863"/>
          <p14:tracePt t="17439" x="2078038" y="3967163"/>
          <p14:tracePt t="17447" x="2078038" y="3941763"/>
          <p14:tracePt t="17455" x="2078038" y="3929063"/>
          <p14:tracePt t="17461" x="2078038" y="3916363"/>
          <p14:tracePt t="17470" x="2078038" y="3905250"/>
          <p14:tracePt t="17474" x="2078038" y="3892550"/>
          <p14:tracePt t="17481" x="2090738" y="3879850"/>
          <p14:tracePt t="17488" x="2090738" y="3867150"/>
          <p14:tracePt t="17494" x="2090738" y="3841750"/>
          <p14:tracePt t="17503" x="2103438" y="3829050"/>
          <p14:tracePt t="17509" x="2103438" y="3803650"/>
          <p14:tracePt t="17516" x="2103438" y="3792538"/>
          <p14:tracePt t="17521" x="2103438" y="3779838"/>
          <p14:tracePt t="17529" x="2103438" y="3767138"/>
          <p14:tracePt t="17538" x="2103438" y="3754438"/>
          <p14:tracePt t="17542" x="2103438" y="3741738"/>
          <p14:tracePt t="17549" x="2116138" y="3729038"/>
          <p14:tracePt t="17564" x="2116138" y="3716338"/>
          <p14:tracePt t="17571" x="2116138" y="3703638"/>
          <p14:tracePt t="17587" x="2116138" y="3692525"/>
          <p14:tracePt t="17591" x="2116138" y="3679825"/>
          <p14:tracePt t="17612" x="2116138" y="3667125"/>
          <p14:tracePt t="17633" x="2116138" y="3654425"/>
          <p14:tracePt t="17653" x="2116138" y="3641725"/>
          <p14:tracePt t="17681" x="2116138" y="3629025"/>
          <p14:tracePt t="17716" x="2116138" y="3616325"/>
          <p14:tracePt t="17778" x="2103438" y="3616325"/>
          <p14:tracePt t="17798" x="2090738" y="3616325"/>
          <p14:tracePt t="17811" x="2078038" y="3616325"/>
          <p14:tracePt t="17818" x="2065338" y="3616325"/>
          <p14:tracePt t="17838" x="2052638" y="3616325"/>
          <p14:tracePt t="17853" x="2039938" y="3616325"/>
          <p14:tracePt t="17866" x="2027238" y="3616325"/>
          <p14:tracePt t="17900" x="2014538" y="3629025"/>
          <p14:tracePt t="17929" x="2003425" y="3629025"/>
          <p14:tracePt t="17948" x="1990725" y="3629025"/>
          <p14:tracePt t="17990" x="1990725" y="3641725"/>
          <p14:tracePt t="18003" x="1978025" y="3641725"/>
          <p14:tracePt t="18038" x="1965325" y="3641725"/>
          <p14:tracePt t="18142" x="1965325" y="3654425"/>
          <p14:tracePt t="18643" x="2014538" y="3654425"/>
          <p14:tracePt t="18650" x="2165350" y="3654425"/>
          <p14:tracePt t="18657" x="2303463" y="3654425"/>
          <p14:tracePt t="18664" x="2441575" y="3654425"/>
          <p14:tracePt t="18671" x="2528888" y="3654425"/>
          <p14:tracePt t="18678" x="2641600" y="3654425"/>
          <p14:tracePt t="18688" x="2716213" y="3641725"/>
          <p14:tracePt t="18690" x="2790825" y="3641725"/>
          <p14:tracePt t="18697" x="2854325" y="3641725"/>
          <p14:tracePt t="18705" x="2903538" y="3641725"/>
          <p14:tracePt t="18712" x="2941638" y="3641725"/>
          <p14:tracePt t="18721" x="2967038" y="3641725"/>
          <p14:tracePt t="18726" x="2979738" y="3641725"/>
          <p14:tracePt t="18732" x="2992438" y="3641725"/>
          <p14:tracePt t="18739" x="3003550" y="3641725"/>
          <p14:tracePt t="18755" x="3016250" y="3641725"/>
          <p14:tracePt t="18759" x="3028950" y="3641725"/>
          <p14:tracePt t="18770" x="3041650" y="3641725"/>
          <p14:tracePt t="18773" x="3054350" y="3641725"/>
          <p14:tracePt t="18779" x="3067050" y="3641725"/>
          <p14:tracePt t="18788" x="3079750" y="3641725"/>
          <p14:tracePt t="18801" x="3092450" y="3641725"/>
          <p14:tracePt t="18815" x="3103563" y="3641725"/>
          <p14:tracePt t="18828" x="3116263" y="3641725"/>
          <p14:tracePt t="18841" x="3116263" y="3654425"/>
          <p14:tracePt t="18863" x="3128963" y="3654425"/>
          <p14:tracePt t="18876" x="3141663" y="3654425"/>
          <p14:tracePt t="18883" x="3154363" y="3654425"/>
          <p14:tracePt t="18890" x="3167063" y="3654425"/>
          <p14:tracePt t="18896" x="3179763" y="3654425"/>
          <p14:tracePt t="18905" x="3228975" y="3667125"/>
          <p14:tracePt t="18910" x="3292475" y="3667125"/>
          <p14:tracePt t="18917" x="3354388" y="3679825"/>
          <p14:tracePt t="18925" x="3405188" y="3692525"/>
          <p14:tracePt t="18931" x="3505200" y="3692525"/>
          <p14:tracePt t="18938" x="3541713" y="3703638"/>
          <p14:tracePt t="18945" x="3579813" y="3703638"/>
          <p14:tracePt t="18954" x="3605213" y="3716338"/>
          <p14:tracePt t="18958" x="3617913" y="3716338"/>
          <p14:tracePt t="18966" x="3643313" y="3729038"/>
          <p14:tracePt t="18979" x="3654425" y="3729038"/>
          <p14:tracePt t="18988" x="3667125" y="3741738"/>
          <p14:tracePt t="19000" x="3679825" y="3741738"/>
          <p14:tracePt t="19006" x="3679825" y="3754438"/>
          <p14:tracePt t="19014" x="3679825" y="3767138"/>
          <p14:tracePt t="19021" x="3679825" y="3779838"/>
          <p14:tracePt t="19028" x="3692525" y="3792538"/>
          <p14:tracePt t="19037" x="3692525" y="3829050"/>
          <p14:tracePt t="19041" x="3692525" y="3892550"/>
          <p14:tracePt t="19048" x="3692525" y="4029075"/>
          <p14:tracePt t="19055" x="3692525" y="4117975"/>
          <p14:tracePt t="19062" x="3692525" y="4205288"/>
          <p14:tracePt t="19070" x="3692525" y="4279900"/>
          <p14:tracePt t="19076" x="3692525" y="4318000"/>
          <p14:tracePt t="19083" x="3692525" y="4330700"/>
          <p14:tracePt t="19089" x="3692525" y="4341813"/>
          <p14:tracePt t="19097" x="3692525" y="4354513"/>
          <p14:tracePt t="19104" x="3692525" y="4367213"/>
          <p14:tracePt t="19117" x="3692525" y="4379913"/>
          <p14:tracePt t="19140" x="3692525" y="4392613"/>
          <p14:tracePt t="19154" x="3692525" y="4405313"/>
          <p14:tracePt t="19158" x="3692525" y="4418013"/>
          <p14:tracePt t="19172" x="3679825" y="4430713"/>
          <p14:tracePt t="19179" x="3679825" y="4443413"/>
          <p14:tracePt t="19193" x="3679825" y="4454525"/>
          <p14:tracePt t="19199" x="3679825" y="4467225"/>
          <p14:tracePt t="19206" x="3667125" y="4467225"/>
          <p14:tracePt t="19220" x="3667125" y="4479925"/>
          <p14:tracePt t="19237" x="3667125" y="4492625"/>
          <p14:tracePt t="19261" x="3667125" y="4505325"/>
          <p14:tracePt t="19282" x="3667125" y="4518025"/>
          <p14:tracePt t="19318" x="3679825" y="4518025"/>
          <p14:tracePt t="19323" x="3692525" y="4530725"/>
          <p14:tracePt t="19329" x="3705225" y="4530725"/>
          <p14:tracePt t="19344" x="3743325" y="4530725"/>
          <p14:tracePt t="19353" x="3767138" y="4530725"/>
          <p14:tracePt t="19357" x="3805238" y="4530725"/>
          <p14:tracePt t="19365" x="3830638" y="4530725"/>
          <p14:tracePt t="19371" x="3843338" y="4518025"/>
          <p14:tracePt t="19378" x="3867150" y="4518025"/>
          <p14:tracePt t="19387" x="3892550" y="4518025"/>
          <p14:tracePt t="19391" x="3917950" y="4505325"/>
          <p14:tracePt t="19405" x="3930650" y="4505325"/>
          <p14:tracePt t="19413" x="3943350" y="4505325"/>
          <p14:tracePt t="19420" x="3956050" y="4505325"/>
          <p14:tracePt t="19427" x="3968750" y="4505325"/>
          <p14:tracePt t="19437" x="3968750" y="4492625"/>
          <p14:tracePt t="19461" x="3979863" y="4492625"/>
          <p14:tracePt t="19474" x="3992563" y="4492625"/>
          <p14:tracePt t="19482" x="3992563" y="4479925"/>
          <p14:tracePt t="19488" x="4005263" y="4479925"/>
          <p14:tracePt t="19508" x="4017963" y="4479925"/>
          <p14:tracePt t="19522" x="4030663" y="4479925"/>
          <p14:tracePt t="19529" x="4043363" y="4479925"/>
          <p14:tracePt t="19543" x="4056063" y="4467225"/>
          <p14:tracePt t="19555" x="4068763" y="4467225"/>
          <p14:tracePt t="19557" x="4081463" y="4467225"/>
          <p14:tracePt t="19563" x="4092575" y="4467225"/>
          <p14:tracePt t="19572" x="4105275" y="4454525"/>
          <p14:tracePt t="19578" x="4117975" y="4454525"/>
          <p14:tracePt t="19589" x="4143375" y="4443413"/>
          <p14:tracePt t="19591" x="4156075" y="4443413"/>
          <p14:tracePt t="19598" x="4181475" y="4443413"/>
          <p14:tracePt t="19605" x="4205288" y="4430713"/>
          <p14:tracePt t="19612" x="4217988" y="4430713"/>
          <p14:tracePt t="19620" x="4230688" y="4418013"/>
          <p14:tracePt t="19625" x="4256088" y="4418013"/>
          <p14:tracePt t="19633" x="4268788" y="4418013"/>
          <p14:tracePt t="19647" x="4281488" y="4418013"/>
          <p14:tracePt t="19661" x="4294188" y="4418013"/>
          <p14:tracePt t="19666" x="4305300" y="4418013"/>
          <p14:tracePt t="19703" x="4318000" y="4418013"/>
          <p14:tracePt t="19721" x="4330700" y="4418013"/>
          <p14:tracePt t="19749" x="4343400" y="4418013"/>
          <p14:tracePt t="19791" x="4356100" y="4418013"/>
          <p14:tracePt t="19805" x="4368800" y="4418013"/>
          <p14:tracePt t="19846" x="4381500" y="4418013"/>
          <p14:tracePt t="19874" x="4394200" y="4418013"/>
          <p14:tracePt t="19887" x="4406900" y="4418013"/>
          <p14:tracePt t="19901" x="4418013" y="4418013"/>
          <p14:tracePt t="19915" x="4430713" y="4418013"/>
          <p14:tracePt t="19936" x="4443413" y="4418013"/>
          <p14:tracePt t="19941" x="4468813" y="4418013"/>
          <p14:tracePt t="19949" x="4481513" y="4418013"/>
          <p14:tracePt t="19955" x="4494213" y="4418013"/>
          <p14:tracePt t="19963" x="4506913" y="4418013"/>
          <p14:tracePt t="19971" x="4518025" y="4418013"/>
          <p14:tracePt t="19976" x="4530725" y="4418013"/>
          <p14:tracePt t="19990" x="4543425" y="4418013"/>
          <p14:tracePt t="19997" x="4556125" y="4418013"/>
          <p14:tracePt t="20004" x="4568825" y="4418013"/>
          <p14:tracePt t="20011" x="4581525" y="4418013"/>
          <p14:tracePt t="20021" x="4594225" y="4418013"/>
          <p14:tracePt t="20032" x="4619625" y="4418013"/>
          <p14:tracePt t="20044" x="4630738" y="4418013"/>
          <p14:tracePt t="20073" x="4643438" y="4418013"/>
          <p14:tracePt t="20094" x="4656138" y="4418013"/>
          <p14:tracePt t="20122" x="4668838" y="4418013"/>
          <p14:tracePt t="20149" x="4681538" y="4418013"/>
          <p14:tracePt t="20197" x="4694238" y="4418013"/>
          <p14:tracePt t="20650" x="4681538" y="4418013"/>
          <p14:tracePt t="20678" x="4668838" y="4418013"/>
          <p14:tracePt t="20698" x="4656138" y="4418013"/>
          <p14:tracePt t="20705" x="4643438" y="4418013"/>
          <p14:tracePt t="20712" x="4630738" y="4418013"/>
          <p14:tracePt t="20721" x="4619625" y="4418013"/>
          <p14:tracePt t="20725" x="4606925" y="4418013"/>
          <p14:tracePt t="20733" x="4581525" y="4418013"/>
          <p14:tracePt t="20739" x="4568825" y="4418013"/>
          <p14:tracePt t="20746" x="4543425" y="4418013"/>
          <p14:tracePt t="20755" x="4494213" y="4418013"/>
          <p14:tracePt t="20761" x="4456113" y="4405313"/>
          <p14:tracePt t="20768" x="4343400" y="4379913"/>
          <p14:tracePt t="20773" x="4192588" y="4354513"/>
          <p14:tracePt t="20781" x="4043363" y="4341813"/>
          <p14:tracePt t="20788" x="3843338" y="4305300"/>
          <p14:tracePt t="20795" x="3705225" y="4279900"/>
          <p14:tracePt t="20804" x="3592513" y="4267200"/>
          <p14:tracePt t="20808" x="3505200" y="4230688"/>
          <p14:tracePt t="20816" x="3429000" y="4217988"/>
          <p14:tracePt t="20822" x="3341688" y="4217988"/>
          <p14:tracePt t="20830" x="3267075" y="4192588"/>
          <p14:tracePt t="20838" x="3205163" y="4179888"/>
          <p14:tracePt t="20842" x="3154363" y="4179888"/>
          <p14:tracePt t="20849" x="3103563" y="4179888"/>
          <p14:tracePt t="20856" x="3054350" y="4179888"/>
          <p14:tracePt t="20863" x="3003550" y="4179888"/>
          <p14:tracePt t="20872" x="2928938" y="4179888"/>
          <p14:tracePt t="20877" x="2879725" y="4179888"/>
          <p14:tracePt t="20887" x="2816225" y="4179888"/>
          <p14:tracePt t="20890" x="2754313" y="4167188"/>
          <p14:tracePt t="20898" x="2716213" y="4167188"/>
          <p14:tracePt t="20904" x="2641600" y="4154488"/>
          <p14:tracePt t="20912" x="2603500" y="4141788"/>
          <p14:tracePt t="20921" x="2565400" y="4129088"/>
          <p14:tracePt t="20925" x="2490788" y="4117975"/>
          <p14:tracePt t="20931" x="2465388" y="4117975"/>
          <p14:tracePt t="20939" x="2428875" y="4117975"/>
          <p14:tracePt t="20947" x="2378075" y="4105275"/>
          <p14:tracePt t="20954" x="2339975" y="4105275"/>
          <p14:tracePt t="20958" x="2316163" y="4105275"/>
          <p14:tracePt t="20968" x="2290763" y="4092575"/>
          <p14:tracePt t="20972" x="2278063" y="4092575"/>
          <p14:tracePt t="20979" x="2239963" y="4092575"/>
          <p14:tracePt t="20987" x="2216150" y="4079875"/>
          <p14:tracePt t="20994" x="2165350" y="4067175"/>
          <p14:tracePt t="21000" x="2127250" y="4067175"/>
          <p14:tracePt t="21007" x="2078038" y="4054475"/>
          <p14:tracePt t="21015" x="2014538" y="4041775"/>
          <p14:tracePt t="21021" x="1927225" y="4029075"/>
          <p14:tracePt t="21027" x="1890713" y="4029075"/>
          <p14:tracePt t="21037" x="1865313" y="4017963"/>
          <p14:tracePt t="21041" x="1801813" y="4005263"/>
          <p14:tracePt t="21048" x="1778000" y="4005263"/>
          <p14:tracePt t="21055" x="1765300" y="4005263"/>
          <p14:tracePt t="21062" x="1739900" y="3992563"/>
          <p14:tracePt t="21070" x="1727200" y="3992563"/>
          <p14:tracePt t="21076" x="1714500" y="3992563"/>
          <p14:tracePt t="21097" x="1701800" y="3992563"/>
          <p14:tracePt t="21110" x="1689100" y="3992563"/>
          <p14:tracePt t="21131" x="1677988" y="3979863"/>
          <p14:tracePt t="21159" x="1665288" y="3979863"/>
          <p14:tracePt t="21172" x="1652588" y="3979863"/>
          <p14:tracePt t="21179" x="1652588" y="3967163"/>
          <p14:tracePt t="21202" x="1639888" y="3967163"/>
          <p14:tracePt t="21221" x="1639888" y="3954463"/>
          <p14:tracePt t="21276" x="1652588" y="3954463"/>
          <p14:tracePt t="21289" x="1665288" y="3954463"/>
          <p14:tracePt t="21311" x="1689100" y="3954463"/>
          <p14:tracePt t="21323" x="1701800" y="3954463"/>
          <p14:tracePt t="21330" x="1727200" y="3954463"/>
          <p14:tracePt t="21338" x="1752600" y="3967163"/>
          <p14:tracePt t="21343" x="1790700" y="3967163"/>
          <p14:tracePt t="21350" x="1827213" y="3979863"/>
          <p14:tracePt t="21357" x="1865313" y="3992563"/>
          <p14:tracePt t="21364" x="1914525" y="4017963"/>
          <p14:tracePt t="21372" x="1952625" y="4029075"/>
          <p14:tracePt t="21378" x="2003425" y="4054475"/>
          <p14:tracePt t="21387" x="2039938" y="4079875"/>
          <p14:tracePt t="21391" x="2065338" y="4079875"/>
          <p14:tracePt t="21399" x="2090738" y="4105275"/>
          <p14:tracePt t="21406" x="2103438" y="4117975"/>
          <p14:tracePt t="21412" x="2116138" y="4117975"/>
          <p14:tracePt t="21421" x="2127250" y="4129088"/>
          <p14:tracePt t="21426" x="2139950" y="4129088"/>
          <p14:tracePt t="21433" x="2139950" y="4141788"/>
          <p14:tracePt t="21440" x="2152650" y="4141788"/>
          <p14:tracePt t="21460" x="2165350" y="4141788"/>
          <p14:tracePt t="21471" x="2165350" y="4154488"/>
          <p14:tracePt t="21502" x="2165350" y="4141788"/>
          <p14:tracePt t="21517" x="2178050" y="4129088"/>
          <p14:tracePt t="21537" x="2178050" y="4117975"/>
          <p14:tracePt t="21544" x="2178050" y="4105275"/>
          <p14:tracePt t="21556" x="2190750" y="4092575"/>
          <p14:tracePt t="21564" x="2190750" y="4079875"/>
          <p14:tracePt t="21572" x="2190750" y="4054475"/>
          <p14:tracePt t="21578" x="2190750" y="4041775"/>
          <p14:tracePt t="21589" x="2190750" y="4017963"/>
          <p14:tracePt t="21591" x="2203450" y="4005263"/>
          <p14:tracePt t="21599" x="2203450" y="3967163"/>
          <p14:tracePt t="21606" x="2203450" y="3954463"/>
          <p14:tracePt t="21613" x="2216150" y="3916363"/>
          <p14:tracePt t="21619" x="2216150" y="3905250"/>
          <p14:tracePt t="21625" x="2216150" y="3879850"/>
          <p14:tracePt t="21634" x="2216150" y="3841750"/>
          <p14:tracePt t="21639" x="2216150" y="3829050"/>
          <p14:tracePt t="21648" x="2216150" y="3803650"/>
          <p14:tracePt t="21654" x="2216150" y="3779838"/>
          <p14:tracePt t="21661" x="2216150" y="3767138"/>
          <p14:tracePt t="21668" x="2216150" y="3729038"/>
          <p14:tracePt t="21674" x="2216150" y="3703638"/>
          <p14:tracePt t="21681" x="2216150" y="3692525"/>
          <p14:tracePt t="21688" x="2216150" y="3654425"/>
          <p14:tracePt t="21695" x="2216150" y="3629025"/>
          <p14:tracePt t="21704" x="2216150" y="3590925"/>
          <p14:tracePt t="21708" x="2216150" y="3541713"/>
          <p14:tracePt t="21715" x="2216150" y="3503613"/>
          <p14:tracePt t="21722" x="2216150" y="3479800"/>
          <p14:tracePt t="21729" x="2216150" y="3467100"/>
          <p14:tracePt t="21737" x="2216150" y="3429000"/>
          <p14:tracePt t="21743" x="2216150" y="3416300"/>
          <p14:tracePt t="21750" x="2216150" y="3390900"/>
          <p14:tracePt t="21756" x="2216150" y="3367088"/>
          <p14:tracePt t="21762" x="2203450" y="3341688"/>
          <p14:tracePt t="21771" x="2203450" y="3328988"/>
          <p14:tracePt t="21776" x="2203450" y="3303588"/>
          <p14:tracePt t="21788" x="2203450" y="3290888"/>
          <p14:tracePt t="21790" x="2203450" y="3278188"/>
          <p14:tracePt t="21798" x="2203450" y="3267075"/>
          <p14:tracePt t="21812" x="2203450" y="3241675"/>
          <p14:tracePt t="21820" x="2203450" y="3228975"/>
          <p14:tracePt t="21846" x="2203450" y="3216275"/>
          <p14:tracePt t="21855" x="2203450" y="3203575"/>
          <p14:tracePt t="21867" x="2203450" y="3190875"/>
          <p14:tracePt t="21887" x="2190750" y="3190875"/>
          <p14:tracePt t="21893" x="2190750" y="3178175"/>
          <p14:tracePt t="21908" x="2178050" y="3178175"/>
          <p14:tracePt t="21922" x="2165350" y="3178175"/>
          <p14:tracePt t="21938" x="2152650" y="3178175"/>
          <p14:tracePt t="21956" x="2139950" y="3178175"/>
          <p14:tracePt t="21977" x="2139950" y="3190875"/>
          <p14:tracePt t="21990" x="2127250" y="3190875"/>
          <p14:tracePt t="21998" x="2127250" y="3203575"/>
          <p14:tracePt t="22006" x="2127250" y="3228975"/>
          <p14:tracePt t="22011" x="2103438" y="3254375"/>
          <p14:tracePt t="22018" x="2090738" y="3367088"/>
          <p14:tracePt t="22025" x="2052638" y="3490913"/>
          <p14:tracePt t="22032" x="2027238" y="3603625"/>
          <p14:tracePt t="22039" x="2003425" y="3729038"/>
          <p14:tracePt t="22046" x="1990725" y="3829050"/>
          <p14:tracePt t="22054" x="1978025" y="3929063"/>
          <p14:tracePt t="22058" x="1978025" y="4041775"/>
          <p14:tracePt t="22067" x="1965325" y="4117975"/>
          <p14:tracePt t="22072" x="1965325" y="4217988"/>
          <p14:tracePt t="22079" x="1965325" y="4279900"/>
          <p14:tracePt t="22089" x="1965325" y="4330700"/>
          <p14:tracePt t="22094" x="1965325" y="4392613"/>
          <p14:tracePt t="22100" x="1978025" y="4479925"/>
          <p14:tracePt t="22106" x="1978025" y="4554538"/>
          <p14:tracePt t="22114" x="1990725" y="4630738"/>
          <p14:tracePt t="22121" x="1990725" y="4667250"/>
          <p14:tracePt t="22128" x="1990725" y="4705350"/>
          <p14:tracePt t="22138" x="1990725" y="4730750"/>
          <p14:tracePt t="22141" x="2003425" y="4768850"/>
          <p14:tracePt t="22148" x="2003425" y="4805363"/>
          <p14:tracePt t="22155" x="2003425" y="4818063"/>
          <p14:tracePt t="22162" x="2003425" y="4843463"/>
          <p14:tracePt t="22171" x="2003425" y="4868863"/>
          <p14:tracePt t="22176" x="2003425" y="4879975"/>
          <p14:tracePt t="22183" x="2003425" y="4905375"/>
          <p14:tracePt t="22189" x="2003425" y="4930775"/>
          <p14:tracePt t="22196" x="2003425" y="4956175"/>
          <p14:tracePt t="22205" x="2003425" y="4968875"/>
          <p14:tracePt t="22209" x="2003425" y="4981575"/>
          <p14:tracePt t="22221" x="2003425" y="5005388"/>
          <p14:tracePt t="22223" x="2003425" y="5018088"/>
          <p14:tracePt t="22232" x="2003425" y="5043488"/>
          <p14:tracePt t="22245" x="2003425" y="5056188"/>
          <p14:tracePt t="22254" x="2003425" y="5068888"/>
          <p14:tracePt t="22266" x="2003425" y="5081588"/>
          <p14:tracePt t="22279" x="2003425" y="5092700"/>
          <p14:tracePt t="22306" x="2003425" y="5105400"/>
          <p14:tracePt t="22313" x="2003425" y="5118100"/>
          <p14:tracePt t="22333" x="2003425" y="5130800"/>
          <p14:tracePt t="22348" x="2003425" y="5143500"/>
          <p14:tracePt t="22369" x="2003425" y="5156200"/>
          <p14:tracePt t="22381" x="1990725" y="5156200"/>
          <p14:tracePt t="22389" x="1990725" y="5168900"/>
          <p14:tracePt t="22438" x="1990725" y="5181600"/>
          <p14:tracePt t="22686" x="1990725" y="5168900"/>
          <p14:tracePt t="22706" x="1990725" y="5156200"/>
          <p14:tracePt t="22726" x="1990725" y="5143500"/>
          <p14:tracePt t="22739" x="1990725" y="5130800"/>
          <p14:tracePt t="22753" x="1990725" y="5118100"/>
          <p14:tracePt t="22760" x="1990725" y="5105400"/>
          <p14:tracePt t="22773" x="1990725" y="5092700"/>
          <p14:tracePt t="22782" x="1990725" y="5081588"/>
          <p14:tracePt t="22788" x="1990725" y="5068888"/>
          <p14:tracePt t="22795" x="1990725" y="5056188"/>
          <p14:tracePt t="22805" x="1990725" y="5030788"/>
          <p14:tracePt t="22807" x="1990725" y="5018088"/>
          <p14:tracePt t="22815" x="1990725" y="4992688"/>
          <p14:tracePt t="22822" x="1990725" y="4956175"/>
          <p14:tracePt t="22829" x="1990725" y="4918075"/>
          <p14:tracePt t="22837" x="2003425" y="4892675"/>
          <p14:tracePt t="22843" x="2014538" y="4830763"/>
          <p14:tracePt t="22849" x="2027238" y="4718050"/>
          <p14:tracePt t="22856" x="2039938" y="4618038"/>
          <p14:tracePt t="22863" x="2039938" y="4554538"/>
          <p14:tracePt t="22872" x="2039938" y="4479925"/>
          <p14:tracePt t="22878" x="2052638" y="4430713"/>
          <p14:tracePt t="22890" x="2065338" y="4354513"/>
          <p14:tracePt t="22898" x="2065338" y="4341813"/>
          <p14:tracePt t="22904" x="2065338" y="4305300"/>
          <p14:tracePt t="22912" x="2065338" y="4292600"/>
          <p14:tracePt t="22922" x="2078038" y="4254500"/>
          <p14:tracePt t="22924" x="2078038" y="4241800"/>
          <p14:tracePt t="22931" x="2078038" y="4192588"/>
          <p14:tracePt t="22939" x="2090738" y="4167188"/>
          <p14:tracePt t="22945" x="2090738" y="4141788"/>
          <p14:tracePt t="22954" x="2090738" y="4117975"/>
          <p14:tracePt t="22960" x="2090738" y="4092575"/>
          <p14:tracePt t="22967" x="2090738" y="4079875"/>
          <p14:tracePt t="22973" x="2090738" y="4067175"/>
          <p14:tracePt t="22980" x="2090738" y="4041775"/>
          <p14:tracePt t="22988" x="2090738" y="4017963"/>
          <p14:tracePt t="23003" x="2103438" y="4005263"/>
          <p14:tracePt t="23015" x="2103438" y="3992563"/>
          <p14:tracePt t="23028" x="2103438" y="3979863"/>
          <p14:tracePt t="23037" x="2116138" y="3979863"/>
          <p14:tracePt t="23049" x="2116138" y="3967163"/>
          <p14:tracePt t="23062" x="2116138" y="3954463"/>
          <p14:tracePt t="23077" x="2116138" y="3941763"/>
          <p14:tracePt t="23097" x="2116138" y="3929063"/>
          <p14:tracePt t="23104" x="2127250" y="3916363"/>
          <p14:tracePt t="23111" x="2127250" y="3905250"/>
          <p14:tracePt t="23118" x="2127250" y="3892550"/>
          <p14:tracePt t="23124" x="2139950" y="3879850"/>
          <p14:tracePt t="23131" x="2139950" y="3867150"/>
          <p14:tracePt t="23139" x="2139950" y="3841750"/>
          <p14:tracePt t="23146" x="2152650" y="3816350"/>
          <p14:tracePt t="23155" x="2152650" y="3803650"/>
          <p14:tracePt t="23158" x="2152650" y="3779838"/>
          <p14:tracePt t="23166" x="2152650" y="3754438"/>
          <p14:tracePt t="23172" x="2152650" y="3741738"/>
          <p14:tracePt t="23179" x="2152650" y="3716338"/>
          <p14:tracePt t="23187" x="2152650" y="3703638"/>
          <p14:tracePt t="23194" x="2152650" y="3679825"/>
          <p14:tracePt t="23199" x="2152650" y="3667125"/>
          <p14:tracePt t="23206" x="2152650" y="3654425"/>
          <p14:tracePt t="23214" x="2152650" y="3641725"/>
          <p14:tracePt t="23221" x="2152650" y="3629025"/>
          <p14:tracePt t="23235" x="2152650" y="3616325"/>
          <p14:tracePt t="23240" x="2152650" y="3603625"/>
          <p14:tracePt t="23248" x="2152650" y="3590925"/>
          <p14:tracePt t="23256" x="2152650" y="3579813"/>
          <p14:tracePt t="23263" x="2152650" y="3567113"/>
          <p14:tracePt t="23272" x="2152650" y="3554413"/>
          <p14:tracePt t="23283" x="2152650" y="3541713"/>
          <p14:tracePt t="23303" x="2152650" y="3529013"/>
          <p14:tracePt t="23310" x="2139950" y="3529013"/>
          <p14:tracePt t="23317" x="2139950" y="3516313"/>
          <p14:tracePt t="23332" x="2139950" y="3503613"/>
          <p14:tracePt t="23353" x="2127250" y="3490913"/>
          <p14:tracePt t="23372" x="2127250" y="3479800"/>
          <p14:tracePt t="23413" x="2116138" y="3467100"/>
          <p14:tracePt t="23455" x="2103438" y="3467100"/>
          <p14:tracePt t="23483" x="2090738" y="3467100"/>
          <p14:tracePt t="23496" x="2078038" y="3467100"/>
          <p14:tracePt t="23503" x="2065338" y="3467100"/>
          <p14:tracePt t="23523" x="2052638" y="3467100"/>
          <p14:tracePt t="23544" x="2039938" y="3467100"/>
          <p14:tracePt t="23579" x="2027238" y="3467100"/>
          <p14:tracePt t="23607" x="2014538" y="3467100"/>
          <p14:tracePt t="23619" x="2014538" y="3454400"/>
          <p14:tracePt t="23626" x="2003425" y="3454400"/>
          <p14:tracePt t="23676" x="1990725" y="3454400"/>
          <p14:tracePt t="23717" x="1978025" y="3454400"/>
          <p14:tracePt t="25105" x="1978025" y="3441700"/>
          <p14:tracePt t="25173" x="1978025" y="3429000"/>
          <p14:tracePt t="25208" x="1978025" y="3416300"/>
          <p14:tracePt t="25249" x="1978025" y="3403600"/>
          <p14:tracePt t="25276" x="1990725" y="3378200"/>
          <p14:tracePt t="25283" x="2003425" y="3367088"/>
          <p14:tracePt t="25289" x="2003425" y="3328988"/>
          <p14:tracePt t="25297" x="2027238" y="3278188"/>
          <p14:tracePt t="25305" x="2027238" y="3190875"/>
          <p14:tracePt t="25310" x="2065338" y="3116263"/>
          <p14:tracePt t="25319" x="2078038" y="3041650"/>
          <p14:tracePt t="25323" x="2090738" y="2941638"/>
          <p14:tracePt t="25332" x="2116138" y="2803525"/>
          <p14:tracePt t="25338" x="2127250" y="2665413"/>
          <p14:tracePt t="25345" x="2127250" y="2552700"/>
          <p14:tracePt t="25354" x="2127250" y="2465388"/>
          <p14:tracePt t="25357" x="2127250" y="2403475"/>
          <p14:tracePt t="25365" x="2127250" y="2365375"/>
          <p14:tracePt t="25372" x="2127250" y="2314575"/>
          <p14:tracePt t="25378" x="2139950" y="2278063"/>
          <p14:tracePt t="25387" x="2139950" y="2227263"/>
          <p14:tracePt t="25393" x="2139950" y="2190750"/>
          <p14:tracePt t="25400" x="2152650" y="2139950"/>
          <p14:tracePt t="25406" x="2152650" y="2127250"/>
          <p14:tracePt t="25414" x="2152650" y="2101850"/>
          <p14:tracePt t="25421" x="2152650" y="2089150"/>
          <p14:tracePt t="25428" x="2152650" y="2065338"/>
          <p14:tracePt t="25440" x="2152650" y="2039938"/>
          <p14:tracePt t="25456" x="2152650" y="2027238"/>
          <p14:tracePt t="25471" x="2152650" y="2014538"/>
          <p14:tracePt t="25481" x="2152650" y="2001838"/>
          <p14:tracePt t="25503" x="2152650" y="1989138"/>
          <p14:tracePt t="25538" x="2152650" y="1978025"/>
          <p14:tracePt t="25579" x="2152650" y="1965325"/>
          <p14:tracePt t="25676" x="2139950" y="1965325"/>
          <p14:tracePt t="25682" x="2139950" y="1978025"/>
          <p14:tracePt t="25695" x="2127250" y="1978025"/>
          <p14:tracePt t="25708" x="2116138" y="1978025"/>
          <p14:tracePt t="25716" x="2116138" y="1989138"/>
          <p14:tracePt t="25744" x="2103438" y="2001838"/>
          <p14:tracePt t="25764" x="2090738" y="2014538"/>
          <p14:tracePt t="25778" x="2078038" y="2014538"/>
          <p14:tracePt t="25786" x="2078038" y="2039938"/>
          <p14:tracePt t="25798" x="2065338" y="2052638"/>
          <p14:tracePt t="25806" x="2052638" y="2078038"/>
          <p14:tracePt t="25813" x="2039938" y="2101850"/>
          <p14:tracePt t="25822" x="2027238" y="2139950"/>
          <p14:tracePt t="25825" x="1990725" y="2214563"/>
          <p14:tracePt t="25833" x="1939925" y="2314575"/>
          <p14:tracePt t="25839" x="1903413" y="2427288"/>
          <p14:tracePt t="25847" x="1865313" y="2527300"/>
          <p14:tracePt t="25855" x="1827213" y="2640013"/>
          <p14:tracePt t="25859" x="1801813" y="2716213"/>
          <p14:tracePt t="25867" x="1790700" y="2778125"/>
          <p14:tracePt t="25873" x="1765300" y="2828925"/>
          <p14:tracePt t="25890" x="1752600" y="2916238"/>
          <p14:tracePt t="25895" x="1739900" y="2941638"/>
          <p14:tracePt t="25904" x="1739900" y="2965450"/>
          <p14:tracePt t="25907" x="1739900" y="2978150"/>
          <p14:tracePt t="25916" x="1739900" y="3003550"/>
          <p14:tracePt t="25922" x="1727200" y="3016250"/>
          <p14:tracePt t="25929" x="1727200" y="3028950"/>
          <p14:tracePt t="25938" x="1727200" y="3041650"/>
          <p14:tracePt t="25942" x="1727200" y="3054350"/>
          <p14:tracePt t="25949" x="1727200" y="3065463"/>
          <p14:tracePt t="25956" x="1727200" y="3078163"/>
          <p14:tracePt t="25963" x="1727200" y="3090863"/>
          <p14:tracePt t="25972" x="1727200" y="3103563"/>
          <p14:tracePt t="25984" x="1727200" y="3116263"/>
          <p14:tracePt t="25990" x="1727200" y="3128963"/>
          <p14:tracePt t="25998" x="1739900" y="3128963"/>
          <p14:tracePt t="26005" x="1739900" y="3141663"/>
          <p14:tracePt t="26024" x="1739900" y="3154363"/>
          <p14:tracePt t="26040" x="1752600" y="3154363"/>
          <p14:tracePt t="26053" x="1752600" y="3165475"/>
          <p14:tracePt t="26060" x="1765300" y="3165475"/>
          <p14:tracePt t="26067" x="1778000" y="3165475"/>
          <p14:tracePt t="26073" x="1778000" y="3178175"/>
          <p14:tracePt t="26080" x="1790700" y="3178175"/>
          <p14:tracePt t="26087" x="1827213" y="3190875"/>
          <p14:tracePt t="26093" x="1865313" y="3190875"/>
          <p14:tracePt t="26101" x="1927225" y="3203575"/>
          <p14:tracePt t="26107" x="2003425" y="3203575"/>
          <p14:tracePt t="26115" x="2152650" y="3203575"/>
          <p14:tracePt t="26122" x="2290763" y="3203575"/>
          <p14:tracePt t="26128" x="2416175" y="3190875"/>
          <p14:tracePt t="26139" x="2541588" y="3165475"/>
          <p14:tracePt t="26141" x="2616200" y="3154363"/>
          <p14:tracePt t="26149" x="2678113" y="3141663"/>
          <p14:tracePt t="26155" x="2754313" y="3128963"/>
          <p14:tracePt t="26163" x="2816225" y="3103563"/>
          <p14:tracePt t="26171" x="2841625" y="3103563"/>
          <p14:tracePt t="26177" x="2890838" y="3103563"/>
          <p14:tracePt t="26183" x="2916238" y="3078163"/>
          <p14:tracePt t="26189" x="2967038" y="3065463"/>
          <p14:tracePt t="26198" x="2992438" y="3054350"/>
          <p14:tracePt t="26204" x="3016250" y="3041650"/>
          <p14:tracePt t="26211" x="3041650" y="3041650"/>
          <p14:tracePt t="26218" x="3054350" y="3041650"/>
          <p14:tracePt t="26224" x="3079750" y="3028950"/>
          <p14:tracePt t="26232" x="3092450" y="3028950"/>
          <p14:tracePt t="26246" x="3116263" y="3016250"/>
          <p14:tracePt t="26258" x="3141663" y="3016250"/>
          <p14:tracePt t="26266" x="3154363" y="3016250"/>
          <p14:tracePt t="26272" x="3167063" y="3003550"/>
          <p14:tracePt t="26279" x="3179763" y="3003550"/>
          <p14:tracePt t="26287" x="3205163" y="3003550"/>
          <p14:tracePt t="26293" x="3216275" y="3003550"/>
          <p14:tracePt t="26299" x="3228975" y="3003550"/>
          <p14:tracePt t="26315" x="3241675" y="3003550"/>
          <p14:tracePt t="26321" x="3254375" y="3003550"/>
          <p14:tracePt t="26340" x="3267075" y="3003550"/>
          <p14:tracePt t="26369" x="3279775" y="3003550"/>
          <p14:tracePt t="27236" x="3341688" y="3003550"/>
          <p14:tracePt t="27242" x="3479800" y="3003550"/>
          <p14:tracePt t="27248" x="3617913" y="3003550"/>
          <p14:tracePt t="27256" x="3730625" y="3003550"/>
          <p14:tracePt t="27263" x="3856038" y="3003550"/>
          <p14:tracePt t="27272" x="3979863" y="3003550"/>
          <p14:tracePt t="27275" x="4092575" y="3003550"/>
          <p14:tracePt t="27283" x="4156075" y="3016250"/>
          <p14:tracePt t="27289" x="4230688" y="3028950"/>
          <p14:tracePt t="27297" x="4281488" y="3041650"/>
          <p14:tracePt t="27305" x="4318000" y="3054350"/>
          <p14:tracePt t="27311" x="4343400" y="3065463"/>
          <p14:tracePt t="27318" x="4368800" y="3065463"/>
          <p14:tracePt t="27323" x="4381500" y="3078163"/>
          <p14:tracePt t="27340" x="4394200" y="3078163"/>
          <p14:tracePt t="27352" x="4406900" y="3078163"/>
          <p14:tracePt t="27366" x="4418013" y="3078163"/>
          <p14:tracePt t="27372" x="4430713" y="3090863"/>
          <p14:tracePt t="27379" x="4443413" y="3090863"/>
          <p14:tracePt t="27392" x="4456113" y="3090863"/>
          <p14:tracePt t="27399" x="4456113" y="3103563"/>
          <p14:tracePt t="27406" x="4468813" y="3103563"/>
          <p14:tracePt t="27413" x="4481513" y="3103563"/>
          <p14:tracePt t="27427" x="4494213" y="3103563"/>
          <p14:tracePt t="27434" x="4506913" y="3103563"/>
          <p14:tracePt t="27448" x="4518025" y="3116263"/>
          <p14:tracePt t="27461" x="4530725" y="3116263"/>
          <p14:tracePt t="27482" x="4543425" y="3128963"/>
          <p14:tracePt t="27489" x="4556125" y="3128963"/>
          <p14:tracePt t="27505" x="4568825" y="3128963"/>
          <p14:tracePt t="27509" x="4581525" y="3141663"/>
          <p14:tracePt t="27518" x="4594225" y="3154363"/>
          <p14:tracePt t="27523" x="4606925" y="3165475"/>
          <p14:tracePt t="27530" x="4619625" y="3178175"/>
          <p14:tracePt t="27539" x="4630738" y="3190875"/>
          <p14:tracePt t="27543" x="4643438" y="3216275"/>
          <p14:tracePt t="27551" x="4668838" y="3228975"/>
          <p14:tracePt t="27557" x="4681538" y="3254375"/>
          <p14:tracePt t="27565" x="4681538" y="3278188"/>
          <p14:tracePt t="27572" x="4706938" y="3290888"/>
          <p14:tracePt t="27578" x="4719638" y="3303588"/>
          <p14:tracePt t="27585" x="4732338" y="3328988"/>
          <p14:tracePt t="27591" x="4743450" y="3341688"/>
          <p14:tracePt t="27599" x="4743450" y="3354388"/>
          <p14:tracePt t="27606" x="4756150" y="3378200"/>
          <p14:tracePt t="27612" x="4756150" y="3390900"/>
          <p14:tracePt t="27621" x="4768850" y="3390900"/>
          <p14:tracePt t="27627" x="4768850" y="3403600"/>
          <p14:tracePt t="27634" x="4781550" y="3416300"/>
          <p14:tracePt t="27640" x="4781550" y="3429000"/>
          <p14:tracePt t="27647" x="4781550" y="3441700"/>
          <p14:tracePt t="27654" x="4794250" y="3454400"/>
          <p14:tracePt t="27668" x="4806950" y="3467100"/>
          <p14:tracePt t="27674" x="4806950" y="3479800"/>
          <p14:tracePt t="27682" x="4819650" y="3490913"/>
          <p14:tracePt t="27689" x="4819650" y="3503613"/>
          <p14:tracePt t="27695" x="4832350" y="3503613"/>
          <p14:tracePt t="27704" x="4832350" y="3516313"/>
          <p14:tracePt t="27716" x="4832350" y="3529013"/>
          <p14:tracePt t="27729" x="4843463" y="3529013"/>
          <p14:tracePt t="27739" x="4843463" y="3541713"/>
          <p14:tracePt t="27750" x="4843463" y="3554413"/>
          <p14:tracePt t="27756" x="4856163" y="3554413"/>
          <p14:tracePt t="27764" x="4856163" y="3567113"/>
          <p14:tracePt t="27792" x="4856163" y="3579813"/>
          <p14:tracePt t="28680" x="4868863" y="3579813"/>
          <p14:tracePt t="28685" x="4868863" y="3567113"/>
          <p14:tracePt t="28692" x="4881563" y="3567113"/>
          <p14:tracePt t="28698" x="4881563" y="3554413"/>
          <p14:tracePt t="28705" x="4894263" y="3541713"/>
          <p14:tracePt t="28722" x="4906963" y="3529013"/>
          <p14:tracePt t="28725" x="4906963" y="3516313"/>
          <p14:tracePt t="28733" x="4919663" y="3503613"/>
          <p14:tracePt t="28740" x="4932363" y="3490913"/>
          <p14:tracePt t="28745" x="4932363" y="3479800"/>
          <p14:tracePt t="28755" x="4945063" y="3467100"/>
          <p14:tracePt t="28761" x="4945063" y="3454400"/>
          <p14:tracePt t="28768" x="4945063" y="3441700"/>
          <p14:tracePt t="28773" x="4968875" y="3429000"/>
          <p14:tracePt t="28782" x="4968875" y="3416300"/>
          <p14:tracePt t="28789" x="4981575" y="3390900"/>
          <p14:tracePt t="28794" x="4981575" y="3378200"/>
          <p14:tracePt t="28804" x="4994275" y="3367088"/>
          <p14:tracePt t="28808" x="5006975" y="3354388"/>
          <p14:tracePt t="28816" x="5006975" y="3328988"/>
          <p14:tracePt t="28823" x="5019675" y="3328988"/>
          <p14:tracePt t="28829" x="5019675" y="3316288"/>
          <p14:tracePt t="28842" x="5032375" y="3303588"/>
          <p14:tracePt t="28850" x="5032375" y="3290888"/>
          <p14:tracePt t="28863" x="5032375" y="3278188"/>
          <p14:tracePt t="28871" x="5045075" y="3267075"/>
          <p14:tracePt t="28885" x="5045075" y="3254375"/>
          <p14:tracePt t="28890" x="5045075" y="3241675"/>
          <p14:tracePt t="28907" x="5057775" y="3228975"/>
          <p14:tracePt t="28921" x="5057775" y="3216275"/>
          <p14:tracePt t="28933" x="5057775" y="3203575"/>
          <p14:tracePt t="28946" x="5068888" y="3190875"/>
          <p14:tracePt t="28968" x="5068888" y="3178175"/>
          <p14:tracePt t="28987" x="5068888" y="3165475"/>
          <p14:tracePt t="29008" x="5068888" y="3154363"/>
          <p14:tracePt t="29049" x="5068888" y="3141663"/>
          <p14:tracePt t="29139" x="5068888" y="3128963"/>
          <p14:tracePt t="29154" x="5081588" y="3128963"/>
          <p14:tracePt t="29332" x="5081588" y="3141663"/>
          <p14:tracePt t="29379" x="5081588" y="3154363"/>
          <p14:tracePt t="29413" x="5081588" y="3165475"/>
          <p14:tracePt t="29469" x="5081588" y="3178175"/>
          <p14:tracePt t="29539" x="5081588" y="3190875"/>
          <p14:tracePt t="29758" x="5094288" y="3190875"/>
          <p14:tracePt t="29779" x="5106988" y="3190875"/>
          <p14:tracePt t="29784" x="5119688" y="3190875"/>
          <p14:tracePt t="29790" x="5132388" y="3190875"/>
          <p14:tracePt t="29798" x="5157788" y="3190875"/>
          <p14:tracePt t="29806" x="5181600" y="3190875"/>
          <p14:tracePt t="29812" x="5245100" y="3190875"/>
          <p14:tracePt t="29818" x="5319713" y="3190875"/>
          <p14:tracePt t="29825" x="5432425" y="3203575"/>
          <p14:tracePt t="29832" x="5507038" y="3228975"/>
          <p14:tracePt t="29839" x="5619750" y="3228975"/>
          <p14:tracePt t="29846" x="5695950" y="3241675"/>
          <p14:tracePt t="29855" x="5732463" y="3241675"/>
          <p14:tracePt t="29859" x="5757863" y="3254375"/>
          <p14:tracePt t="29867" x="5783263" y="3254375"/>
          <p14:tracePt t="29873" x="5808663" y="3254375"/>
          <p14:tracePt t="29890" x="5870575" y="3278188"/>
          <p14:tracePt t="29894" x="5895975" y="3278188"/>
          <p14:tracePt t="29902" x="5908675" y="3290888"/>
          <p14:tracePt t="29907" x="5932488" y="3290888"/>
          <p14:tracePt t="29915" x="5932488" y="3303588"/>
          <p14:tracePt t="29922" x="5945188" y="3303588"/>
          <p14:tracePt t="29928" x="5957888" y="3303588"/>
          <p14:tracePt t="29935" x="5957888" y="3316288"/>
          <p14:tracePt t="29941" x="5970588" y="3316288"/>
          <p14:tracePt t="29955" x="5983288" y="3316288"/>
          <p14:tracePt t="29976" x="5995988" y="3328988"/>
          <p14:tracePt t="30012" x="5995988" y="3341688"/>
          <p14:tracePt t="30018" x="6008688" y="3341688"/>
          <p14:tracePt t="30067" x="6021388" y="3341688"/>
          <p14:tracePt t="31139" x="6008688" y="3341688"/>
          <p14:tracePt t="31145" x="5983288" y="3328988"/>
          <p14:tracePt t="31152" x="5957888" y="3316288"/>
          <p14:tracePt t="31158" x="5908675" y="3290888"/>
          <p14:tracePt t="31166" x="5845175" y="3228975"/>
          <p14:tracePt t="31173" x="5745163" y="3165475"/>
          <p14:tracePt t="31179" x="5632450" y="3103563"/>
          <p14:tracePt t="31187" x="5519738" y="3016250"/>
          <p14:tracePt t="31193" x="5419725" y="2941638"/>
          <p14:tracePt t="31200" x="5319713" y="2865438"/>
          <p14:tracePt t="31206" x="5245100" y="2816225"/>
          <p14:tracePt t="31215" x="5170488" y="2778125"/>
          <p14:tracePt t="31223" x="5094288" y="2728913"/>
          <p14:tracePt t="31227" x="4994275" y="2703513"/>
          <p14:tracePt t="31235" x="4906963" y="2665413"/>
          <p14:tracePt t="31241" x="4794250" y="2627313"/>
          <p14:tracePt t="31248" x="4694238" y="2565400"/>
          <p14:tracePt t="31255" x="4481513" y="2490788"/>
          <p14:tracePt t="31263" x="4281488" y="2378075"/>
          <p14:tracePt t="31271" x="4043363" y="2278063"/>
          <p14:tracePt t="31275" x="3792538" y="2178050"/>
          <p14:tracePt t="31283" x="3592513" y="2114550"/>
          <p14:tracePt t="31290" x="3441700" y="2078038"/>
          <p14:tracePt t="31296" x="3317875" y="2065338"/>
          <p14:tracePt t="31305" x="3216275" y="2052638"/>
          <p14:tracePt t="31311" x="3154363" y="2052638"/>
          <p14:tracePt t="31317" x="3103563" y="2052638"/>
          <p14:tracePt t="31323" x="3028950" y="2052638"/>
          <p14:tracePt t="31332" x="3016250" y="2052638"/>
          <p14:tracePt t="31339" x="2992438" y="2052638"/>
          <p14:tracePt t="31344" x="2979738" y="2052638"/>
          <p14:tracePt t="31352" x="2967038" y="2052638"/>
          <p14:tracePt t="31357" x="2954338" y="2052638"/>
          <p14:tracePt t="31372" x="2954338" y="2065338"/>
          <p14:tracePt t="31379" x="2941638" y="2065338"/>
          <p14:tracePt t="31392" x="2928938" y="2065338"/>
          <p14:tracePt t="31399" x="2928938" y="2078038"/>
          <p14:tracePt t="31413" x="2916238" y="2078038"/>
          <p14:tracePt t="31422" x="2890838" y="2078038"/>
          <p14:tracePt t="31427" x="2879725" y="2089150"/>
          <p14:tracePt t="31434" x="2841625" y="2101850"/>
          <p14:tracePt t="31440" x="2778125" y="2127250"/>
          <p14:tracePt t="31448" x="2703513" y="2152650"/>
          <p14:tracePt t="31455" x="2628900" y="2190750"/>
          <p14:tracePt t="31461" x="2554288" y="2201863"/>
          <p14:tracePt t="31471" x="2478088" y="2227263"/>
          <p14:tracePt t="31475" x="2416175" y="2252663"/>
          <p14:tracePt t="31481" x="2365375" y="2265363"/>
          <p14:tracePt t="31490" x="2328863" y="2278063"/>
          <p14:tracePt t="31495" x="2316163" y="2290763"/>
          <p14:tracePt t="31501" x="2303463" y="2290763"/>
          <p14:tracePt t="31508" x="2290763" y="2303463"/>
          <p14:tracePt t="31529" x="2278063" y="2303463"/>
          <p14:tracePt t="31538" x="2278063" y="2314575"/>
          <p14:tracePt t="31558" x="2278063" y="2327275"/>
          <p14:tracePt t="31563" x="2278063" y="2339975"/>
          <p14:tracePt t="31571" x="2278063" y="2352675"/>
          <p14:tracePt t="31577" x="2290763" y="2352675"/>
          <p14:tracePt t="31585" x="2316163" y="2403475"/>
          <p14:tracePt t="31591" x="2378075" y="2465388"/>
          <p14:tracePt t="31598" x="2465388" y="2552700"/>
          <p14:tracePt t="31606" x="2641600" y="2678113"/>
          <p14:tracePt t="31613" x="3041650" y="2890838"/>
          <p14:tracePt t="31621" x="3328988" y="2978150"/>
          <p14:tracePt t="31626" x="3605213" y="3041650"/>
          <p14:tracePt t="31632" x="4081463" y="3116263"/>
          <p14:tracePt t="31639" x="4418013" y="3165475"/>
          <p14:tracePt t="31647" x="4719638" y="3228975"/>
          <p14:tracePt t="31655" x="5145088" y="3303588"/>
          <p14:tracePt t="31661" x="5483225" y="3378200"/>
          <p14:tracePt t="31668" x="5795963" y="3429000"/>
          <p14:tracePt t="31674" x="6108700" y="3441700"/>
          <p14:tracePt t="31681" x="6421438" y="3467100"/>
          <p14:tracePt t="31689" x="6646863" y="3490913"/>
          <p14:tracePt t="31696" x="6784975" y="3490913"/>
          <p14:tracePt t="31705" x="6972300" y="3503613"/>
          <p14:tracePt t="31708" x="7085013" y="3503613"/>
          <p14:tracePt t="31716" x="7172325" y="3503613"/>
          <p14:tracePt t="31722" x="7246938" y="3503613"/>
          <p14:tracePt t="31728" x="7272338" y="3503613"/>
          <p14:tracePt t="31738" x="7285038" y="3503613"/>
          <p14:tracePt t="31744" x="7297738" y="3503613"/>
          <p14:tracePt t="31749" x="7310438" y="3503613"/>
          <p14:tracePt t="31756" x="7310438" y="3490913"/>
          <p14:tracePt t="31785" x="7323138" y="3490913"/>
          <p14:tracePt t="31791" x="7323138" y="3479800"/>
          <p14:tracePt t="31860" x="7323138" y="3467100"/>
          <p14:tracePt t="31874" x="7335838" y="3454400"/>
          <p14:tracePt t="31881" x="7335838" y="3441700"/>
          <p14:tracePt t="31887" x="7348538" y="3429000"/>
          <p14:tracePt t="31894" x="7359650" y="3403600"/>
          <p14:tracePt t="31900" x="7372350" y="3390900"/>
          <p14:tracePt t="31907" x="7372350" y="3367088"/>
          <p14:tracePt t="31914" x="7385050" y="3341688"/>
          <p14:tracePt t="31923" x="7410450" y="3316288"/>
          <p14:tracePt t="31929" x="7410450" y="3278188"/>
          <p14:tracePt t="31939" x="7435850" y="3254375"/>
          <p14:tracePt t="31941" x="7448550" y="3203575"/>
          <p14:tracePt t="31949" x="7459663" y="3154363"/>
          <p14:tracePt t="31957" x="7497763" y="3128963"/>
          <p14:tracePt t="31963" x="7510463" y="3065463"/>
          <p14:tracePt t="31972" x="7535863" y="3016250"/>
          <p14:tracePt t="31976" x="7535863" y="2990850"/>
          <p14:tracePt t="31984" x="7548563" y="2965450"/>
          <p14:tracePt t="31990" x="7561263" y="2941638"/>
          <p14:tracePt t="31998" x="7572375" y="2916238"/>
          <p14:tracePt t="32006" x="7572375" y="2903538"/>
          <p14:tracePt t="32010" x="7597775" y="2903538"/>
          <p14:tracePt t="32018" x="7597775" y="2878138"/>
          <p14:tracePt t="32024" x="7610475" y="2878138"/>
          <p14:tracePt t="32038" x="7610475" y="2865438"/>
          <p14:tracePt t="32046" x="7623175" y="2865438"/>
          <p14:tracePt t="32059" x="7635875" y="2852738"/>
          <p14:tracePt t="32068" x="7648575" y="2840038"/>
          <p14:tracePt t="32073" x="7661275" y="2840038"/>
          <p14:tracePt t="32079" x="7697788" y="2816225"/>
          <p14:tracePt t="32090" x="7773988" y="2765425"/>
          <p14:tracePt t="32093" x="7861300" y="2740025"/>
          <p14:tracePt t="32101" x="7923213" y="2690813"/>
          <p14:tracePt t="32107" x="7986713" y="2665413"/>
          <p14:tracePt t="32115" x="8035925" y="2652713"/>
          <p14:tracePt t="32121" x="8048625" y="2652713"/>
          <p14:tracePt t="32128" x="8086725" y="2640013"/>
          <p14:tracePt t="32135" x="8110538" y="2627313"/>
          <p14:tracePt t="32141" x="8123238" y="2616200"/>
          <p14:tracePt t="32157" x="8135938" y="2616200"/>
          <p14:tracePt t="32162" x="8148638" y="2616200"/>
          <p14:tracePt t="32171" x="8161338" y="2603500"/>
          <p14:tracePt t="32182" x="8174038" y="2603500"/>
          <p14:tracePt t="32189" x="8174038" y="2590800"/>
          <p14:tracePt t="32210" x="8186738" y="2590800"/>
          <p14:tracePt t="32218" x="8186738" y="2578100"/>
          <p14:tracePt t="32224" x="8186738" y="2565400"/>
          <p14:tracePt t="32239" x="8186738" y="2552700"/>
          <p14:tracePt t="32245" x="8186738" y="2540000"/>
          <p14:tracePt t="32255" x="8186738" y="2527300"/>
          <p14:tracePt t="32258" x="8174038" y="2527300"/>
          <p14:tracePt t="32266" x="8161338" y="2516188"/>
          <p14:tracePt t="32273" x="8148638" y="2490788"/>
          <p14:tracePt t="32278" x="8123238" y="2490788"/>
          <p14:tracePt t="32288" x="8110538" y="2478088"/>
          <p14:tracePt t="32293" x="8099425" y="2465388"/>
          <p14:tracePt t="32300" x="8086725" y="2465388"/>
          <p14:tracePt t="32306" x="8086725" y="2452688"/>
          <p14:tracePt t="32315" x="8074025" y="2452688"/>
          <p14:tracePt t="32323" x="8061325" y="2439988"/>
          <p14:tracePt t="32334" x="8048625" y="2427288"/>
          <p14:tracePt t="32341" x="8035925" y="2427288"/>
          <p14:tracePt t="32348" x="8010525" y="2414588"/>
          <p14:tracePt t="32356" x="7999413" y="2414588"/>
          <p14:tracePt t="32362" x="7986713" y="2414588"/>
          <p14:tracePt t="32369" x="7974013" y="2403475"/>
          <p14:tracePt t="32374" x="7961313" y="2403475"/>
          <p14:tracePt t="32382" x="7935913" y="2403475"/>
          <p14:tracePt t="32390" x="7923213" y="2403475"/>
          <p14:tracePt t="32395" x="7910513" y="2403475"/>
          <p14:tracePt t="32405" x="7897813" y="2403475"/>
          <p14:tracePt t="32409" x="7886700" y="2403475"/>
          <p14:tracePt t="32416" x="7874000" y="2403475"/>
          <p14:tracePt t="32423" x="7861300" y="2403475"/>
          <p14:tracePt t="32431" x="7848600" y="2403475"/>
          <p14:tracePt t="32439" x="7835900" y="2403475"/>
          <p14:tracePt t="32443" x="7810500" y="2403475"/>
          <p14:tracePt t="32452" x="7797800" y="2414588"/>
          <p14:tracePt t="32457" x="7773988" y="2414588"/>
          <p14:tracePt t="32465" x="7735888" y="2439988"/>
          <p14:tracePt t="32472" x="7697788" y="2452688"/>
          <p14:tracePt t="32478" x="7648575" y="2490788"/>
          <p14:tracePt t="32489" x="7597775" y="2503488"/>
          <p14:tracePt t="32491" x="7561263" y="2540000"/>
          <p14:tracePt t="32499" x="7535863" y="2565400"/>
          <p14:tracePt t="32506" x="7485063" y="2616200"/>
          <p14:tracePt t="32512" x="7448550" y="2678113"/>
          <p14:tracePt t="32522" x="7423150" y="2740025"/>
          <p14:tracePt t="32526" x="7397750" y="2803525"/>
          <p14:tracePt t="32534" x="7385050" y="2852738"/>
          <p14:tracePt t="32540" x="7372350" y="2878138"/>
          <p14:tracePt t="32548" x="7372350" y="2916238"/>
          <p14:tracePt t="32554" x="7372350" y="2952750"/>
          <p14:tracePt t="32561" x="7372350" y="3003550"/>
          <p14:tracePt t="32568" x="7372350" y="3065463"/>
          <p14:tracePt t="32574" x="7372350" y="3141663"/>
          <p14:tracePt t="32582" x="7397750" y="3267075"/>
          <p14:tracePt t="32590" x="7397750" y="3378200"/>
          <p14:tracePt t="32595" x="7410450" y="3454400"/>
          <p14:tracePt t="32602" x="7410450" y="3516313"/>
          <p14:tracePt t="32608" x="7410450" y="3590925"/>
          <p14:tracePt t="32617" x="7410450" y="3654425"/>
          <p14:tracePt t="32623" x="7410450" y="3703638"/>
          <p14:tracePt t="32629" x="7410450" y="3729038"/>
          <p14:tracePt t="32638" x="7410450" y="3754438"/>
          <p14:tracePt t="32644" x="7410450" y="3792538"/>
          <p14:tracePt t="32649" x="7410450" y="3841750"/>
          <p14:tracePt t="32657" x="7410450" y="3854450"/>
          <p14:tracePt t="32664" x="7410450" y="3905250"/>
          <p14:tracePt t="32673" x="7410450" y="3941763"/>
          <p14:tracePt t="32678" x="7410450" y="3967163"/>
          <p14:tracePt t="32690" x="7410450" y="4017963"/>
          <p14:tracePt t="32691" x="7410450" y="4041775"/>
          <p14:tracePt t="32698" x="7410450" y="4092575"/>
          <p14:tracePt t="32707" x="7410450" y="4129088"/>
          <p14:tracePt t="32712" x="7410450" y="4167188"/>
          <p14:tracePt t="32721" x="7410450" y="4205288"/>
          <p14:tracePt t="32725" x="7423150" y="4254500"/>
          <p14:tracePt t="32733" x="7423150" y="4279900"/>
          <p14:tracePt t="32740" x="7423150" y="4305300"/>
          <p14:tracePt t="32747" x="7435850" y="4330700"/>
          <p14:tracePt t="32755" x="7435850" y="4354513"/>
          <p14:tracePt t="32761" x="7435850" y="4379913"/>
          <p14:tracePt t="32768" x="7448550" y="4392613"/>
          <p14:tracePt t="32775" x="7459663" y="4418013"/>
          <p14:tracePt t="32781" x="7472363" y="4454525"/>
          <p14:tracePt t="32789" x="7497763" y="4479925"/>
          <p14:tracePt t="32795" x="7523163" y="4518025"/>
          <p14:tracePt t="32802" x="7548563" y="4543425"/>
          <p14:tracePt t="32808" x="7597775" y="4592638"/>
          <p14:tracePt t="32816" x="7635875" y="4630738"/>
          <p14:tracePt t="32823" x="7685088" y="4692650"/>
          <p14:tracePt t="32829" x="7735888" y="4730750"/>
          <p14:tracePt t="32839" x="7785100" y="4792663"/>
          <p14:tracePt t="32843" x="7823200" y="4830763"/>
          <p14:tracePt t="32849" x="7848600" y="4868863"/>
          <p14:tracePt t="32857" x="7874000" y="4879975"/>
          <p14:tracePt t="32864" x="7897813" y="4905375"/>
          <p14:tracePt t="32871" x="7910513" y="4918075"/>
          <p14:tracePt t="32877" x="7910513" y="4930775"/>
          <p14:tracePt t="32889" x="7923213" y="4943475"/>
          <p14:tracePt t="32890" x="7935913" y="4968875"/>
          <p14:tracePt t="32898" x="7961313" y="4968875"/>
          <p14:tracePt t="32905" x="7974013" y="4992688"/>
          <p14:tracePt t="32918" x="7986713" y="5005388"/>
          <p14:tracePt t="32924" x="7999413" y="5018088"/>
          <p14:tracePt t="32932" x="8010525" y="5018088"/>
          <p14:tracePt t="32939" x="8023225" y="5030788"/>
          <p14:tracePt t="32945" x="8048625" y="5043488"/>
          <p14:tracePt t="32955" x="8061325" y="5056188"/>
          <p14:tracePt t="32960" x="8086725" y="5056188"/>
          <p14:tracePt t="32967" x="8099425" y="5068888"/>
          <p14:tracePt t="32973" x="8123238" y="5081588"/>
          <p14:tracePt t="32981" x="8148638" y="5081588"/>
          <p14:tracePt t="32988" x="8161338" y="5081588"/>
          <p14:tracePt t="32994" x="8174038" y="5081588"/>
          <p14:tracePt t="33001" x="8223250" y="5081588"/>
          <p14:tracePt t="33007" x="8235950" y="5081588"/>
          <p14:tracePt t="33015" x="8261350" y="5081588"/>
          <p14:tracePt t="33022" x="8299450" y="5081588"/>
          <p14:tracePt t="33029" x="8312150" y="5081588"/>
          <p14:tracePt t="33035" x="8335963" y="5068888"/>
          <p14:tracePt t="33041" x="8348663" y="5068888"/>
          <p14:tracePt t="33049" x="8361363" y="5068888"/>
          <p14:tracePt t="33056" x="8374063" y="5068888"/>
          <p14:tracePt t="33063" x="8374063" y="5056188"/>
          <p14:tracePt t="33072" x="8386763" y="5056188"/>
          <p14:tracePt t="33084" x="8399463" y="5043488"/>
          <p14:tracePt t="33090" x="8412163" y="5043488"/>
          <p14:tracePt t="33098" x="8424863" y="5043488"/>
          <p14:tracePt t="33107" x="8435975" y="5043488"/>
          <p14:tracePt t="33110" x="8448675" y="5043488"/>
          <p14:tracePt t="33117" x="8461375" y="5043488"/>
          <p14:tracePt t="33124" x="8474075" y="5018088"/>
          <p14:tracePt t="33132" x="8499475" y="5018088"/>
          <p14:tracePt t="33139" x="8512175" y="4992688"/>
          <p14:tracePt t="33145" x="8524875" y="4981575"/>
          <p14:tracePt t="33153" x="8537575" y="4968875"/>
          <p14:tracePt t="33158" x="8548688" y="4956175"/>
          <p14:tracePt t="33166" x="8561388" y="4930775"/>
          <p14:tracePt t="33173" x="8574088" y="4892675"/>
          <p14:tracePt t="33179" x="8599488" y="4856163"/>
          <p14:tracePt t="33188" x="8637588" y="4768850"/>
          <p14:tracePt t="33193" x="8661400" y="4679950"/>
          <p14:tracePt t="33200" x="8686800" y="4567238"/>
          <p14:tracePt t="33207" x="8724900" y="4454525"/>
          <p14:tracePt t="33214" x="8750300" y="4367213"/>
          <p14:tracePt t="33222" x="8750300" y="4279900"/>
          <p14:tracePt t="33227" x="8774113" y="4217988"/>
          <p14:tracePt t="33236" x="8786813" y="4117975"/>
          <p14:tracePt t="33240" x="8786813" y="4054475"/>
          <p14:tracePt t="33248" x="8786813" y="4005263"/>
          <p14:tracePt t="33257" x="8786813" y="3954463"/>
          <p14:tracePt t="33262" x="8786813" y="3916363"/>
          <p14:tracePt t="33269" x="8774113" y="3841750"/>
          <p14:tracePt t="33275" x="8774113" y="3792538"/>
          <p14:tracePt t="33283" x="8763000" y="3754438"/>
          <p14:tracePt t="33290" x="8750300" y="3729038"/>
          <p14:tracePt t="33297" x="8750300" y="3692525"/>
          <p14:tracePt t="33305" x="8724900" y="3641725"/>
          <p14:tracePt t="33310" x="8724900" y="3603625"/>
          <p14:tracePt t="33318" x="8712200" y="3590925"/>
          <p14:tracePt t="33324" x="8699500" y="3554413"/>
          <p14:tracePt t="33331" x="8699500" y="3541713"/>
          <p14:tracePt t="33339" x="8699500" y="3529013"/>
          <p14:tracePt t="33344" x="8686800" y="3503613"/>
          <p14:tracePt t="33350" x="8686800" y="3490913"/>
          <p14:tracePt t="33357" x="8686800" y="3479800"/>
          <p14:tracePt t="33365" x="8674100" y="3454400"/>
          <p14:tracePt t="33372" x="8661400" y="3441700"/>
          <p14:tracePt t="33378" x="8650288" y="3416300"/>
          <p14:tracePt t="33389" x="8650288" y="3403600"/>
          <p14:tracePt t="33392" x="8637588" y="3390900"/>
          <p14:tracePt t="33399" x="8624888" y="3367088"/>
          <p14:tracePt t="33406" x="8612188" y="3341688"/>
          <p14:tracePt t="33413" x="8599488" y="3316288"/>
          <p14:tracePt t="33421" x="8586788" y="3290888"/>
          <p14:tracePt t="33427" x="8574088" y="3278188"/>
          <p14:tracePt t="33434" x="8561388" y="3267075"/>
          <p14:tracePt t="33440" x="8537575" y="3241675"/>
          <p14:tracePt t="33448" x="8537575" y="3228975"/>
          <p14:tracePt t="33456" x="8524875" y="3203575"/>
          <p14:tracePt t="33462" x="8512175" y="3203575"/>
          <p14:tracePt t="33475" x="8499475" y="3190875"/>
          <p14:tracePt t="33481" x="8486775" y="3165475"/>
          <p14:tracePt t="33495" x="8474075" y="3165475"/>
          <p14:tracePt t="33504" x="8474075" y="3154363"/>
          <p14:tracePt t="33509" x="8461375" y="3141663"/>
          <p14:tracePt t="33516" x="8448675" y="3128963"/>
          <p14:tracePt t="33530" x="8435975" y="3116263"/>
          <p14:tracePt t="33538" x="8424863" y="3116263"/>
          <p14:tracePt t="33543" x="8412163" y="3103563"/>
          <p14:tracePt t="33557" x="8399463" y="3090863"/>
          <p14:tracePt t="33573" x="8386763" y="3078163"/>
          <p14:tracePt t="33584" x="8374063" y="3065463"/>
          <p14:tracePt t="33591" x="8361363" y="3065463"/>
          <p14:tracePt t="33606" x="8348663" y="3065463"/>
          <p14:tracePt t="33613" x="8335963" y="3054350"/>
          <p14:tracePt t="33619" x="8335963" y="3041650"/>
          <p14:tracePt t="33625" x="8324850" y="3041650"/>
          <p14:tracePt t="33633" x="8312150" y="3041650"/>
          <p14:tracePt t="33640" x="8299450" y="3028950"/>
          <p14:tracePt t="33648" x="8274050" y="3016250"/>
          <p14:tracePt t="33656" x="8261350" y="3016250"/>
          <p14:tracePt t="33660" x="8248650" y="3016250"/>
          <p14:tracePt t="33668" x="8223250" y="3003550"/>
          <p14:tracePt t="33674" x="8199438" y="2990850"/>
          <p14:tracePt t="33682" x="8186738" y="2990850"/>
          <p14:tracePt t="33688" x="8161338" y="2990850"/>
          <p14:tracePt t="33695" x="8148638" y="2978150"/>
          <p14:tracePt t="33708" x="8135938" y="2978150"/>
          <p14:tracePt t="33716" x="8123238" y="2978150"/>
          <p14:tracePt t="33723" x="8110538" y="2978150"/>
          <p14:tracePt t="33728" x="8099425" y="2965450"/>
          <p14:tracePt t="33743" x="8086725" y="2965450"/>
          <p14:tracePt t="33749" x="8074025" y="2965450"/>
          <p14:tracePt t="33757" x="8061325" y="2965450"/>
          <p14:tracePt t="33764" x="8048625" y="2965450"/>
          <p14:tracePt t="33778" x="8023225" y="2965450"/>
          <p14:tracePt t="33785" x="8010525" y="2965450"/>
          <p14:tracePt t="33790" x="7999413" y="2965450"/>
          <p14:tracePt t="33798" x="7986713" y="2965450"/>
          <p14:tracePt t="33805" x="7974013" y="2965450"/>
          <p14:tracePt t="33812" x="7961313" y="2965450"/>
          <p14:tracePt t="33822" x="7935913" y="2965450"/>
          <p14:tracePt t="33826" x="7923213" y="2965450"/>
          <p14:tracePt t="33832" x="7910513" y="2965450"/>
          <p14:tracePt t="33839" x="7897813" y="2965450"/>
          <p14:tracePt t="33847" x="7886700" y="2965450"/>
          <p14:tracePt t="33856" x="7874000" y="2965450"/>
          <p14:tracePt t="33859" x="7861300" y="2965450"/>
          <p14:tracePt t="33867" x="7848600" y="2965450"/>
          <p14:tracePt t="33873" x="7835900" y="2965450"/>
          <p14:tracePt t="33881" x="7810500" y="2965450"/>
          <p14:tracePt t="33888" x="7797800" y="2965450"/>
          <p14:tracePt t="33907" x="7761288" y="2978150"/>
          <p14:tracePt t="33908" x="7748588" y="2978150"/>
          <p14:tracePt t="33916" x="7735888" y="2990850"/>
          <p14:tracePt t="33923" x="7723188" y="2990850"/>
          <p14:tracePt t="33928" x="7710488" y="3003550"/>
          <p14:tracePt t="33936" x="7697788" y="3003550"/>
          <p14:tracePt t="33942" x="7685088" y="3016250"/>
          <p14:tracePt t="33949" x="7673975" y="3028950"/>
          <p14:tracePt t="33957" x="7661275" y="3065463"/>
          <p14:tracePt t="33963" x="7597775" y="3154363"/>
          <p14:tracePt t="33971" x="7572375" y="3228975"/>
          <p14:tracePt t="33977" x="7523163" y="3303588"/>
          <p14:tracePt t="33984" x="7497763" y="3390900"/>
          <p14:tracePt t="33991" x="7472363" y="3503613"/>
          <p14:tracePt t="33998" x="7459663" y="3567113"/>
          <p14:tracePt t="34005" x="7448550" y="3629025"/>
          <p14:tracePt t="34011" x="7448550" y="3667125"/>
          <p14:tracePt t="34017" x="7448550" y="3703638"/>
          <p14:tracePt t="34024" x="7448550" y="3741738"/>
          <p14:tracePt t="34032" x="7448550" y="3767138"/>
          <p14:tracePt t="34038" x="7448550" y="3792538"/>
          <p14:tracePt t="34045" x="7459663" y="3829050"/>
          <p14:tracePt t="34056" x="7459663" y="3867150"/>
          <p14:tracePt t="34059" x="7459663" y="3929063"/>
          <p14:tracePt t="34066" x="7485063" y="3967163"/>
          <p14:tracePt t="34073" x="7485063" y="4005263"/>
          <p14:tracePt t="34081" x="7485063" y="4029075"/>
          <p14:tracePt t="34089" x="7497763" y="4054475"/>
          <p14:tracePt t="34094" x="7497763" y="4067175"/>
          <p14:tracePt t="34101" x="7497763" y="4079875"/>
          <p14:tracePt t="34107" x="7497763" y="4092575"/>
          <p14:tracePt t="34115" x="7510463" y="4105275"/>
          <p14:tracePt t="34122" x="7510463" y="4117975"/>
          <p14:tracePt t="34128" x="7510463" y="4129088"/>
          <p14:tracePt t="34149" x="7523163" y="4141788"/>
          <p14:tracePt t="34156" x="7523163" y="4154488"/>
          <p14:tracePt t="34175" x="7523163" y="4167188"/>
          <p14:tracePt t="34190" x="7523163" y="4179888"/>
          <p14:tracePt t="34198" x="7535863" y="4192588"/>
          <p14:tracePt t="34210" x="7535863" y="4205288"/>
          <p14:tracePt t="34232" x="7535863" y="4217988"/>
          <p14:tracePt t="34244" x="7548563" y="4230688"/>
          <p14:tracePt t="34258" x="7548563" y="4241800"/>
          <p14:tracePt t="34273" x="7548563" y="4254500"/>
          <p14:tracePt t="34289" x="7561263" y="4254500"/>
          <p14:tracePt t="34292" x="7561263" y="4267200"/>
          <p14:tracePt t="34306" x="7561263" y="4279900"/>
          <p14:tracePt t="34314" x="7572375" y="4279900"/>
          <p14:tracePt t="34327" x="7572375" y="4292600"/>
          <p14:tracePt t="34376" x="7585075" y="4292600"/>
          <p14:tracePt t="34381" x="7585075" y="4305300"/>
          <p14:tracePt t="34424" x="7585075" y="4318000"/>
          <p14:tracePt t="34452" x="7597775" y="4318000"/>
          <p14:tracePt t="34472" x="7597775" y="4330700"/>
          <p14:tracePt t="34513" x="7610475" y="4330700"/>
          <p14:tracePt t="34534" x="7610475" y="4341813"/>
          <p14:tracePt t="34589" x="7623175" y="4341813"/>
          <p14:tracePt t="34650" x="7623175" y="4354513"/>
          <p14:tracePt t="35249" x="7648575" y="4354513"/>
          <p14:tracePt t="35255" x="7673975" y="4341813"/>
          <p14:tracePt t="35262" x="7685088" y="4341813"/>
          <p14:tracePt t="35268" x="7710488" y="4330700"/>
          <p14:tracePt t="35275" x="7735888" y="4330700"/>
          <p14:tracePt t="35283" x="7761288" y="4318000"/>
          <p14:tracePt t="35290" x="7797800" y="4305300"/>
          <p14:tracePt t="35297" x="7861300" y="4267200"/>
          <p14:tracePt t="35305" x="7923213" y="4241800"/>
          <p14:tracePt t="35310" x="7999413" y="4192588"/>
          <p14:tracePt t="35318" x="8061325" y="4154488"/>
          <p14:tracePt t="35323" x="8099425" y="4141788"/>
          <p14:tracePt t="35330" x="8135938" y="4105275"/>
          <p14:tracePt t="35339" x="8161338" y="4092575"/>
          <p14:tracePt t="35345" x="8199438" y="4054475"/>
          <p14:tracePt t="35352" x="8212138" y="4029075"/>
          <p14:tracePt t="35357" x="8248650" y="4005263"/>
          <p14:tracePt t="35366" x="8261350" y="3979863"/>
          <p14:tracePt t="35373" x="8286750" y="3954463"/>
          <p14:tracePt t="35378" x="8312150" y="3905250"/>
          <p14:tracePt t="35389" x="8335963" y="3854450"/>
          <p14:tracePt t="35392" x="8348663" y="3816350"/>
          <p14:tracePt t="35399" x="8361363" y="3754438"/>
          <p14:tracePt t="35407" x="8374063" y="3716338"/>
          <p14:tracePt t="35414" x="8386763" y="3654425"/>
          <p14:tracePt t="35423" x="8399463" y="3616325"/>
          <p14:tracePt t="35426" x="8412163" y="3579813"/>
          <p14:tracePt t="35435" x="8424863" y="3541713"/>
          <p14:tracePt t="35441" x="8435975" y="3490913"/>
          <p14:tracePt t="35448" x="8461375" y="3454400"/>
          <p14:tracePt t="35457" x="8461375" y="3429000"/>
          <p14:tracePt t="35461" x="8486775" y="3354388"/>
          <p14:tracePt t="35468" x="8512175" y="3303588"/>
          <p14:tracePt t="35474" x="8512175" y="3254375"/>
          <p14:tracePt t="35482" x="8537575" y="3190875"/>
          <p14:tracePt t="35488" x="8548688" y="3128963"/>
          <p14:tracePt t="35495" x="8548688" y="3090863"/>
          <p14:tracePt t="35503" x="8548688" y="3041650"/>
          <p14:tracePt t="35509" x="8548688" y="3003550"/>
          <p14:tracePt t="35517" x="8548688" y="2990850"/>
          <p14:tracePt t="35531" x="8548688" y="2965450"/>
          <p14:tracePt t="35538" x="8548688" y="2952750"/>
          <p14:tracePt t="35543" x="8548688" y="2941638"/>
          <p14:tracePt t="35551" x="8548688" y="2928938"/>
          <p14:tracePt t="35557" x="8537575" y="2928938"/>
          <p14:tracePt t="35565" x="8512175" y="2916238"/>
          <p14:tracePt t="35578" x="8486775" y="2903538"/>
          <p14:tracePt t="35586" x="8474075" y="2903538"/>
          <p14:tracePt t="35591" x="8448675" y="2890838"/>
          <p14:tracePt t="35599" x="8424863" y="2878138"/>
          <p14:tracePt t="35606" x="8399463" y="2878138"/>
          <p14:tracePt t="35612" x="8386763" y="2865438"/>
          <p14:tracePt t="35622" x="8374063" y="2865438"/>
          <p14:tracePt t="35625" x="8348663" y="2852738"/>
          <p14:tracePt t="35634" x="8335963" y="2852738"/>
          <p14:tracePt t="35640" x="8324850" y="2852738"/>
          <p14:tracePt t="35648" x="8299450" y="2840038"/>
          <p14:tracePt t="35655" x="8274050" y="2840038"/>
          <p14:tracePt t="35661" x="8261350" y="2840038"/>
          <p14:tracePt t="35668" x="8235950" y="2840038"/>
          <p14:tracePt t="35674" x="8212138" y="2840038"/>
          <p14:tracePt t="35682" x="8186738" y="2840038"/>
          <p14:tracePt t="35689" x="8161338" y="2840038"/>
          <p14:tracePt t="35695" x="8135938" y="2840038"/>
          <p14:tracePt t="35703" x="8123238" y="2840038"/>
          <p14:tracePt t="35708" x="8110538" y="2840038"/>
          <p14:tracePt t="35716" x="8074025" y="2840038"/>
          <p14:tracePt t="35723" x="8048625" y="2840038"/>
          <p14:tracePt t="35729" x="8035925" y="2852738"/>
          <p14:tracePt t="35736" x="7999413" y="2865438"/>
          <p14:tracePt t="35742" x="7961313" y="2878138"/>
          <p14:tracePt t="35750" x="7935913" y="2890838"/>
          <p14:tracePt t="35757" x="7897813" y="2903538"/>
          <p14:tracePt t="35764" x="7886700" y="2903538"/>
          <p14:tracePt t="35773" x="7861300" y="2903538"/>
          <p14:tracePt t="35777" x="7848600" y="2916238"/>
          <p14:tracePt t="35783" x="7823200" y="2928938"/>
          <p14:tracePt t="35791" x="7810500" y="2928938"/>
          <p14:tracePt t="35798" x="7797800" y="2941638"/>
          <p14:tracePt t="35812" x="7785100" y="2952750"/>
          <p14:tracePt t="35819" x="7773988" y="2952750"/>
          <p14:tracePt t="35825" x="7761288" y="2965450"/>
          <p14:tracePt t="35832" x="7761288" y="2978150"/>
          <p14:tracePt t="35840" x="7748588" y="2978150"/>
          <p14:tracePt t="35846" x="7735888" y="2990850"/>
          <p14:tracePt t="35856" x="7735888" y="3003550"/>
          <p14:tracePt t="35859" x="7723188" y="3028950"/>
          <p14:tracePt t="35868" x="7710488" y="3041650"/>
          <p14:tracePt t="35873" x="7685088" y="3065463"/>
          <p14:tracePt t="35881" x="7685088" y="3078163"/>
          <p14:tracePt t="35889" x="7661275" y="3128963"/>
          <p14:tracePt t="35908" x="7610475" y="3254375"/>
          <p14:tracePt t="35916" x="7597775" y="3290888"/>
          <p14:tracePt t="35923" x="7597775" y="3328988"/>
          <p14:tracePt t="35928" x="7597775" y="3367088"/>
          <p14:tracePt t="35939" x="7597775" y="3403600"/>
          <p14:tracePt t="35942" x="7585075" y="3490913"/>
          <p14:tracePt t="35950" x="7585075" y="3541713"/>
          <p14:tracePt t="35956" x="7585075" y="3603625"/>
          <p14:tracePt t="35964" x="7585075" y="3654425"/>
          <p14:tracePt t="35972" x="7572375" y="3679825"/>
          <p14:tracePt t="35976" x="7572375" y="3703638"/>
          <p14:tracePt t="35984" x="7572375" y="3741738"/>
          <p14:tracePt t="35990" x="7572375" y="3779838"/>
          <p14:tracePt t="35998" x="7572375" y="3816350"/>
          <p14:tracePt t="36007" x="7572375" y="3841750"/>
          <p14:tracePt t="36010" x="7572375" y="3892550"/>
          <p14:tracePt t="36018" x="7572375" y="3929063"/>
          <p14:tracePt t="36024" x="7585075" y="3954463"/>
          <p14:tracePt t="36032" x="7597775" y="3979863"/>
          <p14:tracePt t="36040" x="7597775" y="4005263"/>
          <p14:tracePt t="36045" x="7597775" y="4017963"/>
          <p14:tracePt t="36056" x="7597775" y="4041775"/>
          <p14:tracePt t="36058" x="7597775" y="4054475"/>
          <p14:tracePt t="36073" x="7597775" y="4067175"/>
          <p14:tracePt t="36079" x="7610475" y="4079875"/>
          <p14:tracePt t="36089" x="7610475" y="4092575"/>
          <p14:tracePt t="36093" x="7610475" y="4105275"/>
          <p14:tracePt t="36101" x="7610475" y="4117975"/>
          <p14:tracePt t="36115" x="7610475" y="4129088"/>
          <p14:tracePt t="36127" x="7623175" y="4141788"/>
          <p14:tracePt t="36155" x="7635875" y="4141788"/>
          <p14:tracePt t="36162" x="7635875" y="4154488"/>
          <p14:tracePt t="36170" x="7648575" y="4154488"/>
          <p14:tracePt t="36183" x="7661275" y="4154488"/>
          <p14:tracePt t="36190" x="7661275" y="4167188"/>
          <p14:tracePt t="36206" x="7673975" y="4167188"/>
          <p14:tracePt t="36211" x="7685088" y="4167188"/>
          <p14:tracePt t="36218" x="7685088" y="4179888"/>
          <p14:tracePt t="36224" x="7697788" y="4179888"/>
          <p14:tracePt t="36232" x="7710488" y="4179888"/>
          <p14:tracePt t="36239" x="7723188" y="4179888"/>
          <p14:tracePt t="36245" x="7735888" y="4179888"/>
          <p14:tracePt t="36252" x="7748588" y="4179888"/>
          <p14:tracePt t="36266" x="7761288" y="4192588"/>
          <p14:tracePt t="36272" x="7785100" y="4192588"/>
          <p14:tracePt t="36280" x="7797800" y="4192588"/>
          <p14:tracePt t="36289" x="7823200" y="4192588"/>
          <p14:tracePt t="36292" x="7835900" y="4192588"/>
          <p14:tracePt t="36299" x="7848600" y="4192588"/>
          <p14:tracePt t="36307" x="7861300" y="4192588"/>
          <p14:tracePt t="36314" x="7874000" y="4192588"/>
          <p14:tracePt t="36321" x="7897813" y="4192588"/>
          <p14:tracePt t="36328" x="7923213" y="4192588"/>
          <p14:tracePt t="36334" x="7948613" y="4192588"/>
          <p14:tracePt t="36341" x="7974013" y="4192588"/>
          <p14:tracePt t="36347" x="8010525" y="4192588"/>
          <p14:tracePt t="36356" x="8035925" y="4179888"/>
          <p14:tracePt t="36362" x="8061325" y="4179888"/>
          <p14:tracePt t="36369" x="8086725" y="4167188"/>
          <p14:tracePt t="36375" x="8123238" y="4167188"/>
          <p14:tracePt t="36382" x="8135938" y="4141788"/>
          <p14:tracePt t="36389" x="8161338" y="4129088"/>
          <p14:tracePt t="36397" x="8186738" y="4129088"/>
          <p14:tracePt t="36406" x="8223250" y="4105275"/>
          <p14:tracePt t="36409" x="8235950" y="4092575"/>
          <p14:tracePt t="36418" x="8274050" y="4054475"/>
          <p14:tracePt t="36424" x="8312150" y="4029075"/>
          <p14:tracePt t="36430" x="8335963" y="3992563"/>
          <p14:tracePt t="36439" x="8348663" y="3979863"/>
          <p14:tracePt t="36444" x="8386763" y="3929063"/>
          <p14:tracePt t="36452" x="8399463" y="3905250"/>
          <p14:tracePt t="36457" x="8424863" y="3879850"/>
          <p14:tracePt t="36466" x="8448675" y="3841750"/>
          <p14:tracePt t="36474" x="8474075" y="3792538"/>
          <p14:tracePt t="36478" x="8474075" y="3767138"/>
          <p14:tracePt t="36488" x="8499475" y="3716338"/>
          <p14:tracePt t="36492" x="8524875" y="3641725"/>
          <p14:tracePt t="36499" x="8524875" y="3529013"/>
          <p14:tracePt t="36507" x="8524875" y="3441700"/>
          <p14:tracePt t="36514" x="8524875" y="3316288"/>
          <p14:tracePt t="36522" x="8524875" y="3190875"/>
          <p14:tracePt t="36527" x="8512175" y="3065463"/>
          <p14:tracePt t="36533" x="8486775" y="2928938"/>
          <p14:tracePt t="36540" x="8461375" y="2778125"/>
          <p14:tracePt t="36548" x="8448675" y="2690813"/>
          <p14:tracePt t="36557" x="8424863" y="2640013"/>
          <p14:tracePt t="36561" x="8412163" y="2590800"/>
          <p14:tracePt t="36568" x="8386763" y="2565400"/>
          <p14:tracePt t="36574" x="8386763" y="2540000"/>
          <p14:tracePt t="36582" x="8374063" y="2527300"/>
          <p14:tracePt t="36590" x="8374063" y="2516188"/>
          <p14:tracePt t="36596" x="8361363" y="2503488"/>
          <p14:tracePt t="36606" x="8361363" y="2490788"/>
          <p14:tracePt t="36617" x="8361363" y="2478088"/>
          <p14:tracePt t="36651" x="8361363" y="2465388"/>
          <p14:tracePt t="36664" x="8348663" y="2465388"/>
          <p14:tracePt t="37195" x="8048625" y="2327275"/>
          <p14:tracePt t="37200" x="7623175" y="2114550"/>
          <p14:tracePt t="37207" x="6884988" y="1765300"/>
          <p14:tracePt t="37214" x="6134100" y="1439863"/>
          <p14:tracePt t="37222" x="5532438" y="1150938"/>
          <p14:tracePt t="37228" x="4819650" y="863600"/>
          <p14:tracePt t="37235" x="4156075" y="612775"/>
          <p14:tracePt t="37241" x="3554413" y="387350"/>
          <p14:tracePt t="37249" x="3016250" y="200025"/>
          <p14:tracePt t="37255" x="2528888" y="508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E78E-D0C7-4846-8DEE-0D04966B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800" y="34264"/>
            <a:ext cx="10515600" cy="838725"/>
          </a:xfrm>
        </p:spPr>
        <p:txBody>
          <a:bodyPr/>
          <a:lstStyle/>
          <a:p>
            <a:pPr algn="ctr"/>
            <a:r>
              <a:rPr lang="en-IN" dirty="0">
                <a:latin typeface="Times New Roman" pitchFamily="18" charset="0"/>
                <a:cs typeface="Times New Roman" pitchFamily="18" charset="0"/>
              </a:rPr>
              <a:t>Internal Experimental Design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0DFCF-0C15-4F01-BBE6-894954914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" y="1047819"/>
            <a:ext cx="10296000" cy="2421324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91138-0439-4ABE-8B15-408121B2D8F9}"/>
              </a:ext>
            </a:extLst>
          </p:cNvPr>
          <p:cNvSpPr txBox="1"/>
          <p:nvPr/>
        </p:nvSpPr>
        <p:spPr>
          <a:xfrm>
            <a:off x="1403446" y="3574830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Specimen( Aluminium 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E8D2AE0-7CC9-449E-B1DC-1824A7E9C084}"/>
              </a:ext>
            </a:extLst>
          </p:cNvPr>
          <p:cNvCxnSpPr>
            <a:cxnSpLocks/>
          </p:cNvCxnSpPr>
          <p:nvPr/>
        </p:nvCxnSpPr>
        <p:spPr>
          <a:xfrm flipH="1" flipV="1">
            <a:off x="5966963" y="2429029"/>
            <a:ext cx="9618" cy="120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F6BB7E-921D-4592-9F06-F1BB643A9BB4}"/>
              </a:ext>
            </a:extLst>
          </p:cNvPr>
          <p:cNvSpPr txBox="1"/>
          <p:nvPr/>
        </p:nvSpPr>
        <p:spPr>
          <a:xfrm>
            <a:off x="5207781" y="3578515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Outer</a:t>
            </a:r>
            <a:r>
              <a:rPr lang="en-IN" b="1" dirty="0"/>
              <a:t> Tube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EB586A-3DDE-421E-9427-1463101A380B}"/>
              </a:ext>
            </a:extLst>
          </p:cNvPr>
          <p:cNvCxnSpPr/>
          <p:nvPr/>
        </p:nvCxnSpPr>
        <p:spPr>
          <a:xfrm>
            <a:off x="11372122" y="289329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4EA6D-23AC-461B-A935-A6A7D48464E3}"/>
              </a:ext>
            </a:extLst>
          </p:cNvPr>
          <p:cNvCxnSpPr>
            <a:cxnSpLocks/>
          </p:cNvCxnSpPr>
          <p:nvPr/>
        </p:nvCxnSpPr>
        <p:spPr>
          <a:xfrm flipV="1">
            <a:off x="10789681" y="2258481"/>
            <a:ext cx="0" cy="1465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83AD75-2C03-40A1-8FC1-4D2D94C2515B}"/>
              </a:ext>
            </a:extLst>
          </p:cNvPr>
          <p:cNvCxnSpPr>
            <a:cxnSpLocks/>
          </p:cNvCxnSpPr>
          <p:nvPr/>
        </p:nvCxnSpPr>
        <p:spPr>
          <a:xfrm flipV="1">
            <a:off x="2508462" y="2429936"/>
            <a:ext cx="1" cy="114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E88C08-0BB6-470D-B0FF-D04569A1ECD3}"/>
              </a:ext>
            </a:extLst>
          </p:cNvPr>
          <p:cNvSpPr txBox="1"/>
          <p:nvPr/>
        </p:nvSpPr>
        <p:spPr>
          <a:xfrm>
            <a:off x="2678153" y="6323416"/>
            <a:ext cx="1472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Outer</a:t>
            </a:r>
            <a:r>
              <a:rPr lang="en-IN" dirty="0"/>
              <a:t> </a:t>
            </a:r>
            <a:r>
              <a:rPr lang="en-IN" sz="2000" b="1" dirty="0"/>
              <a:t>tube</a:t>
            </a:r>
            <a:r>
              <a:rPr lang="en-IN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8DB84-9A1E-4718-BBEE-9902C0EA6985}"/>
              </a:ext>
            </a:extLst>
          </p:cNvPr>
          <p:cNvSpPr txBox="1"/>
          <p:nvPr/>
        </p:nvSpPr>
        <p:spPr>
          <a:xfrm>
            <a:off x="7140923" y="6323416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Inner tube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46F81-80FC-4A88-A339-F2187C9F97B3}"/>
              </a:ext>
            </a:extLst>
          </p:cNvPr>
          <p:cNvSpPr txBox="1"/>
          <p:nvPr/>
        </p:nvSpPr>
        <p:spPr>
          <a:xfrm>
            <a:off x="5207781" y="633880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Specimen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A22A10-77C0-48FA-B295-E7BA742B2B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153" y="4359661"/>
            <a:ext cx="6512976" cy="1384279"/>
          </a:xfrm>
          <a:prstGeom prst="round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C3B8B5-A1CF-4CBB-A765-35EE8E73EA92}"/>
              </a:ext>
            </a:extLst>
          </p:cNvPr>
          <p:cNvCxnSpPr>
            <a:cxnSpLocks/>
          </p:cNvCxnSpPr>
          <p:nvPr/>
        </p:nvCxnSpPr>
        <p:spPr>
          <a:xfrm flipV="1">
            <a:off x="3303896" y="4913998"/>
            <a:ext cx="0" cy="142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54E76E-A72C-4CFC-851C-2D6298065185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5863570" y="5668471"/>
            <a:ext cx="0" cy="67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AC853CE-0246-492E-A0A4-C7DE869435E1}"/>
              </a:ext>
            </a:extLst>
          </p:cNvPr>
          <p:cNvCxnSpPr>
            <a:stCxn id="12" idx="0"/>
          </p:cNvCxnSpPr>
          <p:nvPr/>
        </p:nvCxnSpPr>
        <p:spPr>
          <a:xfrm flipV="1">
            <a:off x="7806330" y="5339882"/>
            <a:ext cx="0" cy="983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3043E6-1DA0-4A3C-8332-FF99909EFA48}"/>
              </a:ext>
            </a:extLst>
          </p:cNvPr>
          <p:cNvSpPr txBox="1"/>
          <p:nvPr/>
        </p:nvSpPr>
        <p:spPr>
          <a:xfrm>
            <a:off x="9859493" y="3713499"/>
            <a:ext cx="127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Inner tube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66069" y="4924697"/>
            <a:ext cx="198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Silica Tubes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D8553-D3A7-4937-B383-2DF105DD726C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21913B3E-6CA9-4EA0-92B8-934D412175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78"/>
    </mc:Choice>
    <mc:Fallback>
      <p:transition spd="slow" advTm="26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" x="3567113" y="5407025"/>
          <p14:tracePt t="61" x="3567113" y="5394325"/>
          <p14:tracePt t="110" x="3567113" y="5381625"/>
          <p14:tracePt t="157" x="3567113" y="5368925"/>
          <p14:tracePt t="206" x="3567113" y="5356225"/>
          <p14:tracePt t="212" x="3554413" y="5356225"/>
          <p14:tracePt t="227" x="3554413" y="5343525"/>
          <p14:tracePt t="240" x="3554413" y="5330825"/>
          <p14:tracePt t="261" x="3554413" y="5318125"/>
          <p14:tracePt t="267" x="3554413" y="5305425"/>
          <p14:tracePt t="275" x="3554413" y="5294313"/>
          <p14:tracePt t="281" x="3554413" y="5281613"/>
          <p14:tracePt t="295" x="3554413" y="5268913"/>
          <p14:tracePt t="301" x="3554413" y="5256213"/>
          <p14:tracePt t="311" x="3554413" y="5230813"/>
          <p14:tracePt t="315" x="3554413" y="5218113"/>
          <p14:tracePt t="323" x="3554413" y="5194300"/>
          <p14:tracePt t="331" x="3554413" y="5181600"/>
          <p14:tracePt t="337" x="3554413" y="5143500"/>
          <p14:tracePt t="345" x="3554413" y="5130800"/>
          <p14:tracePt t="349" x="3554413" y="5105400"/>
          <p14:tracePt t="357" x="3554413" y="5092700"/>
          <p14:tracePt t="363" x="3554413" y="5068888"/>
          <p14:tracePt t="370" x="3554413" y="5056188"/>
          <p14:tracePt t="379" x="3554413" y="5030788"/>
          <p14:tracePt t="385" x="3541713" y="5005388"/>
          <p14:tracePt t="392" x="3541713" y="4981575"/>
          <p14:tracePt t="397" x="3541713" y="4968875"/>
          <p14:tracePt t="405" x="3541713" y="4956175"/>
          <p14:tracePt t="412" x="3541713" y="4943475"/>
          <p14:tracePt t="418" x="3530600" y="4918075"/>
          <p14:tracePt t="426" x="3530600" y="4905375"/>
          <p14:tracePt t="432" x="3517900" y="4892675"/>
          <p14:tracePt t="439" x="3517900" y="4868863"/>
          <p14:tracePt t="446" x="3517900" y="4856163"/>
          <p14:tracePt t="453" x="3517900" y="4843463"/>
          <p14:tracePt t="461" x="3517900" y="4830763"/>
          <p14:tracePt t="466" x="3505200" y="4818063"/>
          <p14:tracePt t="474" x="3505200" y="4805363"/>
          <p14:tracePt t="480" x="3505200" y="4792663"/>
          <p14:tracePt t="487" x="3505200" y="4779963"/>
          <p14:tracePt t="501" x="3492500" y="4768850"/>
          <p14:tracePt t="509" x="3492500" y="4756150"/>
          <p14:tracePt t="522" x="3479800" y="4743450"/>
          <p14:tracePt t="544" x="3479800" y="4730750"/>
          <p14:tracePt t="548" x="3467100" y="4730750"/>
          <p14:tracePt t="556" x="3467100" y="4718050"/>
          <p14:tracePt t="563" x="3467100" y="4705350"/>
          <p14:tracePt t="570" x="3454400" y="4705350"/>
          <p14:tracePt t="585" x="3454400" y="4692650"/>
          <p14:tracePt t="591" x="3441700" y="4679950"/>
          <p14:tracePt t="605" x="3429000" y="4667250"/>
          <p14:tracePt t="618" x="3417888" y="4667250"/>
          <p14:tracePt t="625" x="3417888" y="4656138"/>
          <p14:tracePt t="639" x="3405188" y="4643438"/>
          <p14:tracePt t="659" x="3392488" y="4643438"/>
          <p14:tracePt t="665" x="3392488" y="4630738"/>
          <p14:tracePt t="674" x="3379788" y="4630738"/>
          <p14:tracePt t="681" x="3367088" y="4630738"/>
          <p14:tracePt t="694" x="3354388" y="4618038"/>
          <p14:tracePt t="707" x="3341688" y="4618038"/>
          <p14:tracePt t="714" x="3328988" y="4618038"/>
          <p14:tracePt t="730" x="3317875" y="4605338"/>
          <p14:tracePt t="749" x="3305175" y="4605338"/>
          <p14:tracePt t="755" x="3292475" y="4605338"/>
          <p14:tracePt t="776" x="3279775" y="4605338"/>
          <p14:tracePt t="783" x="3267075" y="4605338"/>
          <p14:tracePt t="797" x="3254375" y="4605338"/>
          <p14:tracePt t="818" x="3241675" y="4605338"/>
          <p14:tracePt t="831" x="3228975" y="4618038"/>
          <p14:tracePt t="839" x="3216275" y="4618038"/>
          <p14:tracePt t="860" x="3216275" y="4630738"/>
          <p14:tracePt t="865" x="3205163" y="4630738"/>
          <p14:tracePt t="880" x="3192463" y="4630738"/>
          <p14:tracePt t="897" x="3179763" y="4643438"/>
          <p14:tracePt t="899" x="3167063" y="4656138"/>
          <p14:tracePt t="906" x="3167063" y="4667250"/>
          <p14:tracePt t="914" x="3141663" y="4679950"/>
          <p14:tracePt t="921" x="3128963" y="4705350"/>
          <p14:tracePt t="928" x="3103563" y="4718050"/>
          <p14:tracePt t="935" x="3092450" y="4756150"/>
          <p14:tracePt t="941" x="3092450" y="4779963"/>
          <p14:tracePt t="947" x="3067050" y="4805363"/>
          <p14:tracePt t="955" x="3054350" y="4843463"/>
          <p14:tracePt t="963" x="3041650" y="4868863"/>
          <p14:tracePt t="969" x="3041650" y="4879975"/>
          <p14:tracePt t="978" x="3028950" y="4905375"/>
          <p14:tracePt t="981" x="3028950" y="4930775"/>
          <p14:tracePt t="989" x="3028950" y="4956175"/>
          <p14:tracePt t="997" x="3016250" y="4981575"/>
          <p14:tracePt t="1003" x="3003550" y="5018088"/>
          <p14:tracePt t="1011" x="3003550" y="5056188"/>
          <p14:tracePt t="1016" x="2992438" y="5105400"/>
          <p14:tracePt t="1025" x="2992438" y="5156200"/>
          <p14:tracePt t="1030" x="2979738" y="5205413"/>
          <p14:tracePt t="1037" x="2979738" y="5268913"/>
          <p14:tracePt t="1046" x="2979738" y="5330825"/>
          <p14:tracePt t="1051" x="2979738" y="5381625"/>
          <p14:tracePt t="1059" x="2979738" y="5430838"/>
          <p14:tracePt t="1065" x="2979738" y="5443538"/>
          <p14:tracePt t="1072" x="2979738" y="5494338"/>
          <p14:tracePt t="1080" x="2979738" y="5518150"/>
          <p14:tracePt t="1085" x="2979738" y="5543550"/>
          <p14:tracePt t="1094" x="2992438" y="5568950"/>
          <p14:tracePt t="1098" x="3003550" y="5619750"/>
          <p14:tracePt t="1107" x="3003550" y="5630863"/>
          <p14:tracePt t="1113" x="3016250" y="5656263"/>
          <p14:tracePt t="1121" x="3016250" y="5681663"/>
          <p14:tracePt t="1129" x="3016250" y="5694363"/>
          <p14:tracePt t="1135" x="3028950" y="5719763"/>
          <p14:tracePt t="1141" x="3041650" y="5732463"/>
          <p14:tracePt t="1147" x="3054350" y="5756275"/>
          <p14:tracePt t="1155" x="3054350" y="5768975"/>
          <p14:tracePt t="1161" x="3067050" y="5781675"/>
          <p14:tracePt t="1169" x="3067050" y="5794375"/>
          <p14:tracePt t="1176" x="3079750" y="5819775"/>
          <p14:tracePt t="1181" x="3092450" y="5819775"/>
          <p14:tracePt t="1189" x="3103563" y="5832475"/>
          <p14:tracePt t="1196" x="3103563" y="5843588"/>
          <p14:tracePt t="1211" x="3116263" y="5856288"/>
          <p14:tracePt t="1223" x="3128963" y="5868988"/>
          <p14:tracePt t="1230" x="3141663" y="5868988"/>
          <p14:tracePt t="1244" x="3167063" y="5881688"/>
          <p14:tracePt t="1251" x="3179763" y="5881688"/>
          <p14:tracePt t="1257" x="3192463" y="5881688"/>
          <p14:tracePt t="1272" x="3216275" y="5894388"/>
          <p14:tracePt t="1278" x="3241675" y="5894388"/>
          <p14:tracePt t="1286" x="3279775" y="5894388"/>
          <p14:tracePt t="1294" x="3292475" y="5894388"/>
          <p14:tracePt t="1299" x="3317875" y="5894388"/>
          <p14:tracePt t="1306" x="3354388" y="5894388"/>
          <p14:tracePt t="1313" x="3379788" y="5894388"/>
          <p14:tracePt t="1319" x="3405188" y="5894388"/>
          <p14:tracePt t="1329" x="3429000" y="5881688"/>
          <p14:tracePt t="1333" x="3454400" y="5881688"/>
          <p14:tracePt t="1340" x="3479800" y="5868988"/>
          <p14:tracePt t="1347" x="3505200" y="5856288"/>
          <p14:tracePt t="1355" x="3517900" y="5843588"/>
          <p14:tracePt t="1363" x="3530600" y="5832475"/>
          <p14:tracePt t="1368" x="3541713" y="5807075"/>
          <p14:tracePt t="1375" x="3554413" y="5768975"/>
          <p14:tracePt t="1380" x="3579813" y="5756275"/>
          <p14:tracePt t="1389" x="3592513" y="5719763"/>
          <p14:tracePt t="1396" x="3617913" y="5656263"/>
          <p14:tracePt t="1402" x="3654425" y="5594350"/>
          <p14:tracePt t="1409" x="3667125" y="5518150"/>
          <p14:tracePt t="1416" x="3717925" y="5418138"/>
          <p14:tracePt t="1423" x="3730625" y="5356225"/>
          <p14:tracePt t="1429" x="3756025" y="5294313"/>
          <p14:tracePt t="1436" x="3767138" y="5218113"/>
          <p14:tracePt t="1444" x="3767138" y="5168900"/>
          <p14:tracePt t="1450" x="3779838" y="5118100"/>
          <p14:tracePt t="1457" x="3792538" y="5092700"/>
          <p14:tracePt t="1463" x="3792538" y="5043488"/>
          <p14:tracePt t="1470" x="3792538" y="4992688"/>
          <p14:tracePt t="1479" x="3805238" y="4968875"/>
          <p14:tracePt t="1485" x="3805238" y="4918075"/>
          <p14:tracePt t="1491" x="3817938" y="4856163"/>
          <p14:tracePt t="1497" x="3817938" y="4792663"/>
          <p14:tracePt t="1505" x="3805238" y="4705350"/>
          <p14:tracePt t="1513" x="3792538" y="4656138"/>
          <p14:tracePt t="1519" x="3792538" y="4618038"/>
          <p14:tracePt t="1528" x="3779838" y="4592638"/>
          <p14:tracePt t="1532" x="3767138" y="4579938"/>
          <p14:tracePt t="1540" x="3767138" y="4567238"/>
          <p14:tracePt t="1547" x="3767138" y="4554538"/>
          <p14:tracePt t="1554" x="3756025" y="4543425"/>
          <p14:tracePt t="1567" x="3743325" y="4530725"/>
          <p14:tracePt t="1580" x="3730625" y="4518025"/>
          <p14:tracePt t="1609" x="3717925" y="4505325"/>
          <p14:tracePt t="1623" x="3705225" y="4492625"/>
          <p14:tracePt t="1629" x="3692525" y="4492625"/>
          <p14:tracePt t="1636" x="3679825" y="4492625"/>
          <p14:tracePt t="1647" x="3679825" y="4479925"/>
          <p14:tracePt t="1649" x="3667125" y="4479925"/>
          <p14:tracePt t="1656" x="3654425" y="4479925"/>
          <p14:tracePt t="1670" x="3654425" y="4467225"/>
          <p14:tracePt t="1678" x="3643313" y="4467225"/>
          <p14:tracePt t="1685" x="3630613" y="4467225"/>
          <p14:tracePt t="1692" x="3617913" y="4467225"/>
          <p14:tracePt t="1705" x="3605213" y="4467225"/>
          <p14:tracePt t="1712" x="3592513" y="4467225"/>
          <p14:tracePt t="1718" x="3579813" y="4467225"/>
          <p14:tracePt t="1726" x="3567113" y="4467225"/>
          <p14:tracePt t="1740" x="3554413" y="4467225"/>
          <p14:tracePt t="1753" x="3541713" y="4467225"/>
          <p14:tracePt t="1766" x="3530600" y="4467225"/>
          <p14:tracePt t="1780" x="3517900" y="4467225"/>
          <p14:tracePt t="1802" x="3505200" y="4479925"/>
          <p14:tracePt t="1808" x="3492500" y="4479925"/>
          <p14:tracePt t="1821" x="3479800" y="4492625"/>
          <p14:tracePt t="1829" x="3467100" y="4492625"/>
          <p14:tracePt t="1835" x="3441700" y="4505325"/>
          <p14:tracePt t="1846" x="3429000" y="4505325"/>
          <p14:tracePt t="1849" x="3417888" y="4518025"/>
          <p14:tracePt t="1857" x="3405188" y="4518025"/>
          <p14:tracePt t="1863" x="3392488" y="4530725"/>
          <p14:tracePt t="1870" x="3367088" y="4543425"/>
          <p14:tracePt t="1878" x="3354388" y="4554538"/>
          <p14:tracePt t="1883" x="3341688" y="4567238"/>
          <p14:tracePt t="1890" x="3317875" y="4618038"/>
          <p14:tracePt t="1897" x="3254375" y="4679950"/>
          <p14:tracePt t="1905" x="3205163" y="4768850"/>
          <p14:tracePt t="1911" x="3154363" y="4843463"/>
          <p14:tracePt t="1918" x="3116263" y="4892675"/>
          <p14:tracePt t="1925" x="3092450" y="4956175"/>
          <p14:tracePt t="1931" x="3079750" y="4992688"/>
          <p14:tracePt t="1939" x="3067050" y="5018088"/>
          <p14:tracePt t="1947" x="3054350" y="5056188"/>
          <p14:tracePt t="1951" x="3054350" y="5081588"/>
          <p14:tracePt t="1959" x="3054350" y="5105400"/>
          <p14:tracePt t="1966" x="3041650" y="5156200"/>
          <p14:tracePt t="1973" x="3041650" y="5194300"/>
          <p14:tracePt t="1979" x="3041650" y="5230813"/>
          <p14:tracePt t="1987" x="3041650" y="5281613"/>
          <p14:tracePt t="1996" x="3041650" y="5305425"/>
          <p14:tracePt t="2000" x="3041650" y="5343525"/>
          <p14:tracePt t="2007" x="3054350" y="5381625"/>
          <p14:tracePt t="2013" x="3067050" y="5430838"/>
          <p14:tracePt t="2021" x="3079750" y="5456238"/>
          <p14:tracePt t="2029" x="3092450" y="5481638"/>
          <p14:tracePt t="2035" x="3092450" y="5507038"/>
          <p14:tracePt t="2042" x="3092450" y="5518150"/>
          <p14:tracePt t="2047" x="3103563" y="5530850"/>
          <p14:tracePt t="2056" x="3103563" y="5543550"/>
          <p14:tracePt t="2062" x="3103563" y="5568950"/>
          <p14:tracePt t="2070" x="3116263" y="5581650"/>
          <p14:tracePt t="2079" x="3116263" y="5607050"/>
          <p14:tracePt t="2082" x="3128963" y="5619750"/>
          <p14:tracePt t="2090" x="3141663" y="5630863"/>
          <p14:tracePt t="2097" x="3141663" y="5643563"/>
          <p14:tracePt t="2105" x="3154363" y="5668963"/>
          <p14:tracePt t="2125" x="3154363" y="5681663"/>
          <p14:tracePt t="2130" x="3167063" y="5694363"/>
          <p14:tracePt t="2152" x="3167063" y="5707063"/>
          <p14:tracePt t="2165" x="3179763" y="5707063"/>
          <p14:tracePt t="2173" x="3179763" y="5719763"/>
          <p14:tracePt t="2186" x="3192463" y="5719763"/>
          <p14:tracePt t="2194" x="3192463" y="5732463"/>
          <p14:tracePt t="2206" x="3192463" y="5743575"/>
          <p14:tracePt t="2221" x="3205163" y="5743575"/>
          <p14:tracePt t="2235" x="3205163" y="5756275"/>
          <p14:tracePt t="2242" x="3216275" y="5756275"/>
          <p14:tracePt t="2269" x="3228975" y="5756275"/>
          <p14:tracePt t="2290" x="3228975" y="5768975"/>
          <p14:tracePt t="2296" x="3241675" y="5768975"/>
          <p14:tracePt t="2310" x="3254375" y="5768975"/>
          <p14:tracePt t="2345" x="3267075" y="5768975"/>
          <p14:tracePt t="2359" x="3279775" y="5768975"/>
          <p14:tracePt t="2372" x="3292475" y="5768975"/>
          <p14:tracePt t="2395" x="3305175" y="5768975"/>
          <p14:tracePt t="2406" x="3317875" y="5768975"/>
          <p14:tracePt t="2426" x="3328988" y="5768975"/>
          <p14:tracePt t="2433" x="3341688" y="5768975"/>
          <p14:tracePt t="2440" x="3354388" y="5756275"/>
          <p14:tracePt t="2447" x="3367088" y="5756275"/>
          <p14:tracePt t="2453" x="3379788" y="5743575"/>
          <p14:tracePt t="2468" x="3392488" y="5732463"/>
          <p14:tracePt t="2475" x="3405188" y="5732463"/>
          <p14:tracePt t="2481" x="3417888" y="5719763"/>
          <p14:tracePt t="2496" x="3429000" y="5707063"/>
          <p14:tracePt t="2502" x="3441700" y="5694363"/>
          <p14:tracePt t="2509" x="3454400" y="5694363"/>
          <p14:tracePt t="2515" x="3454400" y="5681663"/>
          <p14:tracePt t="2523" x="3467100" y="5668963"/>
          <p14:tracePt t="2529" x="3479800" y="5656263"/>
          <p14:tracePt t="2536" x="3479800" y="5643563"/>
          <p14:tracePt t="2545" x="3505200" y="5619750"/>
          <p14:tracePt t="2551" x="3505200" y="5607050"/>
          <p14:tracePt t="2557" x="3530600" y="5594350"/>
          <p14:tracePt t="2564" x="3541713" y="5543550"/>
          <p14:tracePt t="2572" x="3567113" y="5481638"/>
          <p14:tracePt t="2578" x="3592513" y="5418138"/>
          <p14:tracePt t="2585" x="3630613" y="5318125"/>
          <p14:tracePt t="2592" x="3643313" y="5243513"/>
          <p14:tracePt t="2598" x="3667125" y="5181600"/>
          <p14:tracePt t="2606" x="3667125" y="5118100"/>
          <p14:tracePt t="2612" x="3679825" y="5092700"/>
          <p14:tracePt t="2619" x="3679825" y="5068888"/>
          <p14:tracePt t="2628" x="3692525" y="5043488"/>
          <p14:tracePt t="2633" x="3692525" y="5005388"/>
          <p14:tracePt t="2640" x="3692525" y="4992688"/>
          <p14:tracePt t="2647" x="3705225" y="4956175"/>
          <p14:tracePt t="2655" x="3705225" y="4918075"/>
          <p14:tracePt t="2661" x="3705225" y="4830763"/>
          <p14:tracePt t="2667" x="3705225" y="4718050"/>
          <p14:tracePt t="2676" x="3705225" y="4618038"/>
          <p14:tracePt t="2680" x="3705225" y="4518025"/>
          <p14:tracePt t="2688" x="3705225" y="4467225"/>
          <p14:tracePt t="2695" x="3692525" y="4430713"/>
          <p14:tracePt t="2701" x="3692525" y="4405313"/>
          <p14:tracePt t="2711" x="3692525" y="4392613"/>
          <p14:tracePt t="2723" x="3692525" y="4379913"/>
          <p14:tracePt t="2730" x="3679825" y="4367213"/>
          <p14:tracePt t="2745" x="3679825" y="4354513"/>
          <p14:tracePt t="2749" x="3679825" y="4341813"/>
          <p14:tracePt t="2757" x="3667125" y="4341813"/>
          <p14:tracePt t="2771" x="3667125" y="4330700"/>
          <p14:tracePt t="2778" x="3654425" y="4330700"/>
          <p14:tracePt t="2793" x="3643313" y="4330700"/>
          <p14:tracePt t="2812" x="3630613" y="4330700"/>
          <p14:tracePt t="2826" x="3617913" y="4330700"/>
          <p14:tracePt t="2840" x="3605213" y="4330700"/>
          <p14:tracePt t="2875" x="3592513" y="4330700"/>
          <p14:tracePt t="2887" x="3579813" y="4330700"/>
          <p14:tracePt t="2894" x="3567113" y="4330700"/>
          <p14:tracePt t="2915" x="3554413" y="4330700"/>
          <p14:tracePt t="2928" x="3541713" y="4330700"/>
          <p14:tracePt t="2943" x="3530600" y="4330700"/>
          <p14:tracePt t="2963" x="3517900" y="4341813"/>
          <p14:tracePt t="2977" x="3505200" y="4341813"/>
          <p14:tracePt t="2998" x="3492500" y="4341813"/>
          <p14:tracePt t="3019" x="3479800" y="4354513"/>
          <p14:tracePt t="3040" x="3467100" y="4354513"/>
          <p14:tracePt t="3060" x="3454400" y="4354513"/>
          <p14:tracePt t="3066" x="3454400" y="4367213"/>
          <p14:tracePt t="3073" x="3441700" y="4367213"/>
          <p14:tracePt t="3087" x="3429000" y="4367213"/>
          <p14:tracePt t="3109" x="3417888" y="4367213"/>
          <p14:tracePt t="3121" x="3405188" y="4367213"/>
          <p14:tracePt t="3129" x="3392488" y="4367213"/>
          <p14:tracePt t="3143" x="3379788" y="4379913"/>
          <p14:tracePt t="3148" x="3367088" y="4379913"/>
          <p14:tracePt t="3157" x="3354388" y="4392613"/>
          <p14:tracePt t="3163" x="3341688" y="4392613"/>
          <p14:tracePt t="3170" x="3328988" y="4392613"/>
          <p14:tracePt t="3178" x="3317875" y="4405313"/>
          <p14:tracePt t="3191" x="3305175" y="4405313"/>
          <p14:tracePt t="3197" x="3292475" y="4405313"/>
          <p14:tracePt t="3211" x="3279775" y="4405313"/>
          <p14:tracePt t="3226" x="3267075" y="4418013"/>
          <p14:tracePt t="3239" x="3254375" y="4418013"/>
          <p14:tracePt t="3252" x="3254375" y="4430713"/>
          <p14:tracePt t="3261" x="3241675" y="4430713"/>
          <p14:tracePt t="3265" x="3241675" y="4443413"/>
          <p14:tracePt t="3273" x="3228975" y="4443413"/>
          <p14:tracePt t="3279" x="3228975" y="4454525"/>
          <p14:tracePt t="3287" x="3216275" y="4467225"/>
          <p14:tracePt t="3300" x="3205163" y="4479925"/>
          <p14:tracePt t="3306" x="3205163" y="4492625"/>
          <p14:tracePt t="3313" x="3179763" y="4518025"/>
          <p14:tracePt t="3321" x="3179763" y="4530725"/>
          <p14:tracePt t="3329" x="3179763" y="4543425"/>
          <p14:tracePt t="3335" x="3167063" y="4567238"/>
          <p14:tracePt t="3343" x="3167063" y="4579938"/>
          <p14:tracePt t="3347" x="3154363" y="4618038"/>
          <p14:tracePt t="3356" x="3154363" y="4643438"/>
          <p14:tracePt t="3363" x="3128963" y="4679950"/>
          <p14:tracePt t="3369" x="3116263" y="4743450"/>
          <p14:tracePt t="3377" x="3116263" y="4818063"/>
          <p14:tracePt t="3383" x="3116263" y="4868863"/>
          <p14:tracePt t="3390" x="3103563" y="4968875"/>
          <p14:tracePt t="3396" x="3092450" y="5018088"/>
          <p14:tracePt t="3403" x="3092450" y="5056188"/>
          <p14:tracePt t="3412" x="3079750" y="5105400"/>
          <p14:tracePt t="3417" x="3079750" y="5130800"/>
          <p14:tracePt t="3423" x="3079750" y="5156200"/>
          <p14:tracePt t="3430" x="3079750" y="5181600"/>
          <p14:tracePt t="3437" x="3079750" y="5194300"/>
          <p14:tracePt t="3445" x="3079750" y="5230813"/>
          <p14:tracePt t="3452" x="3079750" y="5256213"/>
          <p14:tracePt t="3459" x="3079750" y="5305425"/>
          <p14:tracePt t="3464" x="3079750" y="5330825"/>
          <p14:tracePt t="3473" x="3079750" y="5356225"/>
          <p14:tracePt t="3479" x="3079750" y="5368925"/>
          <p14:tracePt t="3485" x="3079750" y="5394325"/>
          <p14:tracePt t="3492" x="3079750" y="5407025"/>
          <p14:tracePt t="3499" x="3079750" y="5418138"/>
          <p14:tracePt t="3507" x="3079750" y="5430838"/>
          <p14:tracePt t="3513" x="3079750" y="5443538"/>
          <p14:tracePt t="3520" x="3079750" y="5456238"/>
          <p14:tracePt t="3528" x="3079750" y="5481638"/>
          <p14:tracePt t="3534" x="3092450" y="5507038"/>
          <p14:tracePt t="3541" x="3092450" y="5530850"/>
          <p14:tracePt t="3548" x="3103563" y="5543550"/>
          <p14:tracePt t="3555" x="3103563" y="5568950"/>
          <p14:tracePt t="3562" x="3103563" y="5594350"/>
          <p14:tracePt t="3569" x="3116263" y="5607050"/>
          <p14:tracePt t="3576" x="3116263" y="5630863"/>
          <p14:tracePt t="3581" x="3128963" y="5643563"/>
          <p14:tracePt t="3590" x="3141663" y="5656263"/>
          <p14:tracePt t="3596" x="3141663" y="5681663"/>
          <p14:tracePt t="3602" x="3154363" y="5694363"/>
          <p14:tracePt t="3612" x="3154363" y="5707063"/>
          <p14:tracePt t="3616" x="3154363" y="5719763"/>
          <p14:tracePt t="3623" x="3154363" y="5732463"/>
          <p14:tracePt t="3637" x="3167063" y="5743575"/>
          <p14:tracePt t="3651" x="3167063" y="5756275"/>
          <p14:tracePt t="3657" x="3179763" y="5756275"/>
          <p14:tracePt t="3664" x="3179763" y="5768975"/>
          <p14:tracePt t="3685" x="3179763" y="5781675"/>
          <p14:tracePt t="3698" x="3179763" y="5794375"/>
          <p14:tracePt t="3713" x="3179763" y="5807075"/>
          <p14:tracePt t="3733" x="3192463" y="5807075"/>
          <p14:tracePt t="3740" x="3192463" y="5819775"/>
          <p14:tracePt t="3761" x="3192463" y="5832475"/>
          <p14:tracePt t="3776" x="3205163" y="5832475"/>
          <p14:tracePt t="3816" x="3216275" y="5832475"/>
          <p14:tracePt t="3851" x="3228975" y="5832475"/>
          <p14:tracePt t="3892" x="3241675" y="5832475"/>
          <p14:tracePt t="3933" x="3254375" y="5832475"/>
          <p14:tracePt t="3967" x="3267075" y="5832475"/>
          <p14:tracePt t="3988" x="3267075" y="5819775"/>
          <p14:tracePt t="3994" x="3279775" y="5819775"/>
          <p14:tracePt t="4015" x="3292475" y="5819775"/>
          <p14:tracePt t="4029" x="3292475" y="5807075"/>
          <p14:tracePt t="4035" x="3305175" y="5807075"/>
          <p14:tracePt t="4050" x="3305175" y="5794375"/>
          <p14:tracePt t="4070" x="3305175" y="5781675"/>
          <p14:tracePt t="4079" x="3317875" y="5781675"/>
          <p14:tracePt t="4106" x="3317875" y="5768975"/>
          <p14:tracePt t="4119" x="3317875" y="5756275"/>
          <p14:tracePt t="4125" x="3328988" y="5756275"/>
          <p14:tracePt t="4131" x="3328988" y="5743575"/>
          <p14:tracePt t="4146" x="3341688" y="5732463"/>
          <p14:tracePt t="4152" x="3341688" y="5719763"/>
          <p14:tracePt t="4162" x="3354388" y="5707063"/>
          <p14:tracePt t="4167" x="3354388" y="5694363"/>
          <p14:tracePt t="4173" x="3367088" y="5668963"/>
          <p14:tracePt t="4179" x="3379788" y="5643563"/>
          <p14:tracePt t="4187" x="3392488" y="5619750"/>
          <p14:tracePt t="4195" x="3417888" y="5581650"/>
          <p14:tracePt t="4200" x="3429000" y="5543550"/>
          <p14:tracePt t="4208" x="3429000" y="5518150"/>
          <p14:tracePt t="4214" x="3441700" y="5494338"/>
          <p14:tracePt t="4222" x="3454400" y="5468938"/>
          <p14:tracePt t="4229" x="3467100" y="5456238"/>
          <p14:tracePt t="4236" x="3467100" y="5430838"/>
          <p14:tracePt t="4242" x="3479800" y="5407025"/>
          <p14:tracePt t="4248" x="3492500" y="5381625"/>
          <p14:tracePt t="4257" x="3505200" y="5356225"/>
          <p14:tracePt t="4263" x="3505200" y="5330825"/>
          <p14:tracePt t="4270" x="3530600" y="5281613"/>
          <p14:tracePt t="4278" x="3541713" y="5243513"/>
          <p14:tracePt t="4283" x="3541713" y="5143500"/>
          <p14:tracePt t="4291" x="3567113" y="5056188"/>
          <p14:tracePt t="4297" x="3579813" y="4956175"/>
          <p14:tracePt t="4305" x="3579813" y="4868863"/>
          <p14:tracePt t="4312" x="3579813" y="4792663"/>
          <p14:tracePt t="4318" x="3579813" y="4743450"/>
          <p14:tracePt t="4325" x="3567113" y="4667250"/>
          <p14:tracePt t="4331" x="3567113" y="4618038"/>
          <p14:tracePt t="4337" x="3567113" y="4579938"/>
          <p14:tracePt t="4346" x="3567113" y="4543425"/>
          <p14:tracePt t="4352" x="3554413" y="4492625"/>
          <p14:tracePt t="4362" x="3554413" y="4467225"/>
          <p14:tracePt t="4365" x="3554413" y="4430713"/>
          <p14:tracePt t="4373" x="3554413" y="4418013"/>
          <p14:tracePt t="4380" x="3541713" y="4392613"/>
          <p14:tracePt t="4385" x="3541713" y="4379913"/>
          <p14:tracePt t="4396" x="3541713" y="4367213"/>
          <p14:tracePt t="4399" x="3541713" y="4354513"/>
          <p14:tracePt t="4414" x="3541713" y="4341813"/>
          <p14:tracePt t="4441" x="3541713" y="4330700"/>
          <p14:tracePt t="4468" x="3541713" y="4318000"/>
          <p14:tracePt t="4503" x="3541713" y="4305300"/>
          <p14:tracePt t="4669" x="3530600" y="4305300"/>
          <p14:tracePt t="4978" x="3692525" y="4405313"/>
          <p14:tracePt t="4984" x="3917950" y="4543425"/>
          <p14:tracePt t="4991" x="4143375" y="4730750"/>
          <p14:tracePt t="4998" x="4256088" y="4805363"/>
          <p14:tracePt t="5006" x="4343400" y="4868863"/>
          <p14:tracePt t="5013" x="4430713" y="4930775"/>
          <p14:tracePt t="5020" x="4543425" y="5018088"/>
          <p14:tracePt t="5029" x="4606925" y="5081588"/>
          <p14:tracePt t="5032" x="4656138" y="5143500"/>
          <p14:tracePt t="5040" x="4719638" y="5194300"/>
          <p14:tracePt t="5047" x="4768850" y="5243513"/>
          <p14:tracePt t="5053" x="4806950" y="5268913"/>
          <p14:tracePt t="5062" x="4843463" y="5305425"/>
          <p14:tracePt t="5067" x="4894263" y="5330825"/>
          <p14:tracePt t="5074" x="4919663" y="5356225"/>
          <p14:tracePt t="5081" x="4945063" y="5368925"/>
          <p14:tracePt t="5089" x="4981575" y="5381625"/>
          <p14:tracePt t="5096" x="4994275" y="5394325"/>
          <p14:tracePt t="5101" x="4994275" y="5407025"/>
          <p14:tracePt t="5111" x="5006975" y="5407025"/>
          <p14:tracePt t="5115" x="5006975" y="5418138"/>
          <p14:tracePt t="5123" x="5019675" y="5418138"/>
          <p14:tracePt t="5136" x="5019675" y="5430838"/>
          <p14:tracePt t="5157" x="5032375" y="5430838"/>
          <p14:tracePt t="5184" x="5045075" y="5430838"/>
          <p14:tracePt t="5227" x="5057775" y="5430838"/>
          <p14:tracePt t="5253" x="5057775" y="5418138"/>
          <p14:tracePt t="5267" x="5068888" y="5418138"/>
          <p14:tracePt t="5295" x="5081588" y="5407025"/>
          <p14:tracePt t="5300" x="5094288" y="5407025"/>
          <p14:tracePt t="5322" x="5106988" y="5407025"/>
          <p14:tracePt t="5345" x="5119688" y="5407025"/>
          <p14:tracePt t="5348" x="5132388" y="5407025"/>
          <p14:tracePt t="5356" x="5145088" y="5407025"/>
          <p14:tracePt t="5363" x="5157788" y="5407025"/>
          <p14:tracePt t="5370" x="5170488" y="5407025"/>
          <p14:tracePt t="5379" x="5194300" y="5407025"/>
          <p14:tracePt t="5383" x="5207000" y="5407025"/>
          <p14:tracePt t="5391" x="5232400" y="5407025"/>
          <p14:tracePt t="5397" x="5245100" y="5407025"/>
          <p14:tracePt t="5405" x="5257800" y="5407025"/>
          <p14:tracePt t="5412" x="5270500" y="5418138"/>
          <p14:tracePt t="5418" x="5281613" y="5418138"/>
          <p14:tracePt t="5432" x="5294313" y="5418138"/>
          <p14:tracePt t="5439" x="5307013" y="5418138"/>
          <p14:tracePt t="5447" x="5319713" y="5418138"/>
          <p14:tracePt t="5452" x="5319713" y="5430838"/>
          <p14:tracePt t="5461" x="5332413" y="5430838"/>
          <p14:tracePt t="5472" x="5345113" y="5430838"/>
          <p14:tracePt t="5494" x="5345113" y="5443538"/>
          <p14:tracePt t="5501" x="5357813" y="5443538"/>
          <p14:tracePt t="5507" x="5370513" y="5443538"/>
          <p14:tracePt t="5513" x="5370513" y="5456238"/>
          <p14:tracePt t="5528" x="5383213" y="5456238"/>
          <p14:tracePt t="5535" x="5383213" y="5468938"/>
          <p14:tracePt t="5543" x="5394325" y="5468938"/>
          <p14:tracePt t="5563" x="5407025" y="5468938"/>
          <p14:tracePt t="5570" x="5407025" y="5481638"/>
          <p14:tracePt t="5579" x="5419725" y="5481638"/>
          <p14:tracePt t="5582" x="5432425" y="5481638"/>
          <p14:tracePt t="5590" x="5432425" y="5494338"/>
          <p14:tracePt t="5617" x="5445125" y="5494338"/>
          <p14:tracePt t="5623" x="5445125" y="5507038"/>
          <p14:tracePt t="5639" x="5457825" y="5507038"/>
          <p14:tracePt t="5660" x="5470525" y="5507038"/>
          <p14:tracePt t="5665" x="5470525" y="5518150"/>
          <p14:tracePt t="5680" x="5483225" y="5518150"/>
          <p14:tracePt t="5706" x="5495925" y="5530850"/>
          <p14:tracePt t="5742" x="5507038" y="5530850"/>
          <p14:tracePt t="5755" x="5507038" y="5543550"/>
          <p14:tracePt t="5761" x="5519738" y="5543550"/>
          <p14:tracePt t="5777" x="5532438" y="5543550"/>
          <p14:tracePt t="5790" x="5545138" y="5543550"/>
          <p14:tracePt t="5797" x="5557838" y="5556250"/>
          <p14:tracePt t="5803" x="5570538" y="5556250"/>
          <p14:tracePt t="5813" x="5583238" y="5556250"/>
          <p14:tracePt t="5816" x="5595938" y="5556250"/>
          <p14:tracePt t="5823" x="5607050" y="5556250"/>
          <p14:tracePt t="5830" x="5632450" y="5556250"/>
          <p14:tracePt t="5836" x="5645150" y="5556250"/>
          <p14:tracePt t="5845" x="5670550" y="5556250"/>
          <p14:tracePt t="5850" x="5695950" y="5556250"/>
          <p14:tracePt t="5858" x="5719763" y="5556250"/>
          <p14:tracePt t="5872" x="5745163" y="5556250"/>
          <p14:tracePt t="5879" x="5770563" y="5556250"/>
          <p14:tracePt t="5885" x="5783263" y="5556250"/>
          <p14:tracePt t="5896" x="5808663" y="5556250"/>
          <p14:tracePt t="5898" x="5821363" y="5556250"/>
          <p14:tracePt t="5907" x="5845175" y="5556250"/>
          <p14:tracePt t="5914" x="5870575" y="5556250"/>
          <p14:tracePt t="5920" x="5883275" y="5556250"/>
          <p14:tracePt t="5928" x="5921375" y="5556250"/>
          <p14:tracePt t="5934" x="5945188" y="5556250"/>
          <p14:tracePt t="5941" x="5983288" y="5556250"/>
          <p14:tracePt t="5947" x="6045200" y="5543550"/>
          <p14:tracePt t="5954" x="6070600" y="5543550"/>
          <p14:tracePt t="5961" x="6096000" y="5543550"/>
          <p14:tracePt t="5967" x="6121400" y="5543550"/>
          <p14:tracePt t="5976" x="6134100" y="5543550"/>
          <p14:tracePt t="5981" x="6157913" y="5543550"/>
          <p14:tracePt t="5989" x="6170613" y="5543550"/>
          <p14:tracePt t="5997" x="6183313" y="5543550"/>
          <p14:tracePt t="6003" x="6196013" y="5543550"/>
          <p14:tracePt t="6011" x="6221413" y="5530850"/>
          <p14:tracePt t="6016" x="6246813" y="5530850"/>
          <p14:tracePt t="6023" x="6259513" y="5530850"/>
          <p14:tracePt t="6030" x="6270625" y="5530850"/>
          <p14:tracePt t="6036" x="6296025" y="5530850"/>
          <p14:tracePt t="6046" x="6308725" y="5518150"/>
          <p14:tracePt t="6051" x="6334125" y="5518150"/>
          <p14:tracePt t="6056" x="6346825" y="5518150"/>
          <p14:tracePt t="6072" x="6359525" y="5518150"/>
          <p14:tracePt t="6079" x="6370638" y="5518150"/>
          <p14:tracePt t="6099" x="6383338" y="5518150"/>
          <p14:tracePt t="6113" x="6396038" y="5518150"/>
          <p14:tracePt t="6139" x="6408738" y="5518150"/>
          <p14:tracePt t="6181" x="6421438" y="5518150"/>
          <p14:tracePt t="6236" x="6408738" y="5518150"/>
          <p14:tracePt t="6334" x="6396038" y="5518150"/>
          <p14:tracePt t="6339" x="6383338" y="5518150"/>
          <p14:tracePt t="6361" x="6370638" y="5518150"/>
          <p14:tracePt t="6373" x="6359525" y="5518150"/>
          <p14:tracePt t="6402" x="6346825" y="5518150"/>
          <p14:tracePt t="6408" x="6334125" y="5518150"/>
          <p14:tracePt t="6429" x="6321425" y="5518150"/>
          <p14:tracePt t="6435" x="6308725" y="5518150"/>
          <p14:tracePt t="6449" x="6296025" y="5518150"/>
          <p14:tracePt t="6463" x="6283325" y="5518150"/>
          <p14:tracePt t="6483" x="6270625" y="5518150"/>
          <p14:tracePt t="6491" x="6259513" y="5518150"/>
          <p14:tracePt t="6505" x="6246813" y="5518150"/>
          <p14:tracePt t="6512" x="6221413" y="5518150"/>
          <p14:tracePt t="6526" x="6196013" y="5518150"/>
          <p14:tracePt t="6531" x="6183313" y="5518150"/>
          <p14:tracePt t="6539" x="6157913" y="5518150"/>
          <p14:tracePt t="6546" x="6146800" y="5518150"/>
          <p14:tracePt t="6553" x="6134100" y="5518150"/>
          <p14:tracePt t="6560" x="6108700" y="5518150"/>
          <p14:tracePt t="6565" x="6083300" y="5518150"/>
          <p14:tracePt t="6574" x="6057900" y="5530850"/>
          <p14:tracePt t="6580" x="6034088" y="5530850"/>
          <p14:tracePt t="6586" x="6008688" y="5530850"/>
          <p14:tracePt t="6596" x="5995988" y="5530850"/>
          <p14:tracePt t="6601" x="5932488" y="5530850"/>
          <p14:tracePt t="6607" x="5895975" y="5543550"/>
          <p14:tracePt t="6613" x="5832475" y="5556250"/>
          <p14:tracePt t="6622" x="5795963" y="5556250"/>
          <p14:tracePt t="6629" x="5732463" y="5568950"/>
          <p14:tracePt t="6636" x="5695950" y="5568950"/>
          <p14:tracePt t="6643" x="5670550" y="5568950"/>
          <p14:tracePt t="6648" x="5645150" y="5581650"/>
          <p14:tracePt t="6655" x="5619750" y="5581650"/>
          <p14:tracePt t="6662" x="5607050" y="5581650"/>
          <p14:tracePt t="6669" x="5595938" y="5581650"/>
          <p14:tracePt t="6679" x="5570538" y="5581650"/>
          <p14:tracePt t="6682" x="5557838" y="5594350"/>
          <p14:tracePt t="6690" x="5545138" y="5594350"/>
          <p14:tracePt t="6697" x="5519738" y="5607050"/>
          <p14:tracePt t="6703" x="5507038" y="5607050"/>
          <p14:tracePt t="6711" x="5495925" y="5607050"/>
          <p14:tracePt t="6717" x="5483225" y="5619750"/>
          <p14:tracePt t="6731" x="5470525" y="5619750"/>
          <p14:tracePt t="6739" x="5457825" y="5619750"/>
          <p14:tracePt t="6746" x="5445125" y="5619750"/>
          <p14:tracePt t="6765" x="5432425" y="5619750"/>
          <p14:tracePt t="6772" x="5419725" y="5619750"/>
          <p14:tracePt t="6786" x="5407025" y="5619750"/>
          <p14:tracePt t="6799" x="5394325" y="5619750"/>
          <p14:tracePt t="6806" x="5394325" y="5630863"/>
          <p14:tracePt t="6814" x="5383213" y="5630863"/>
          <p14:tracePt t="6835" x="5370513" y="5630863"/>
          <p14:tracePt t="6848" x="5357813" y="5643563"/>
          <p14:tracePt t="6875" x="5345113" y="5643563"/>
          <p14:tracePt t="6897" x="5332413" y="5643563"/>
          <p14:tracePt t="6924" x="5319713" y="5643563"/>
          <p14:tracePt t="6945" x="5307013" y="5643563"/>
          <p14:tracePt t="6993" x="5294313" y="5643563"/>
          <p14:tracePt t="7110" x="5307013" y="5643563"/>
          <p14:tracePt t="7172" x="5319713" y="5643563"/>
          <p14:tracePt t="7220" x="5332413" y="5643563"/>
          <p14:tracePt t="7290" x="5345113" y="5630863"/>
          <p14:tracePt t="7386" x="5357813" y="5630863"/>
          <p14:tracePt t="7405" x="5357813" y="5619750"/>
          <p14:tracePt t="7427" x="5370513" y="5619750"/>
          <p14:tracePt t="7496" x="5383213" y="5619750"/>
          <p14:tracePt t="7653" x="5370513" y="5619750"/>
          <p14:tracePt t="7783" x="5383213" y="5619750"/>
          <p14:tracePt t="7838" x="5394325" y="5619750"/>
          <p14:tracePt t="7879" x="5394325" y="5607050"/>
          <p14:tracePt t="7990" x="5407025" y="5607050"/>
          <p14:tracePt t="8114" x="5419725" y="5619750"/>
          <p14:tracePt t="8134" x="5432425" y="5619750"/>
          <p14:tracePt t="8162" x="5445125" y="5619750"/>
          <p14:tracePt t="8189" x="5457825" y="5619750"/>
          <p14:tracePt t="8216" x="5470525" y="5619750"/>
          <p14:tracePt t="8251" x="5483225" y="5619750"/>
          <p14:tracePt t="8273" x="5495925" y="5619750"/>
          <p14:tracePt t="8313" x="5507038" y="5619750"/>
          <p14:tracePt t="8341" x="5519738" y="5619750"/>
          <p14:tracePt t="8347" x="5532438" y="5619750"/>
          <p14:tracePt t="8353" x="5545138" y="5619750"/>
          <p14:tracePt t="8362" x="5557838" y="5619750"/>
          <p14:tracePt t="8367" x="5570538" y="5619750"/>
          <p14:tracePt t="8374" x="5583238" y="5619750"/>
          <p14:tracePt t="8381" x="5595938" y="5619750"/>
          <p14:tracePt t="8388" x="5607050" y="5619750"/>
          <p14:tracePt t="8396" x="5619750" y="5619750"/>
          <p14:tracePt t="8401" x="5632450" y="5619750"/>
          <p14:tracePt t="8415" x="5645150" y="5619750"/>
          <p14:tracePt t="8423" x="5657850" y="5619750"/>
          <p14:tracePt t="8431" x="5670550" y="5619750"/>
          <p14:tracePt t="8436" x="5683250" y="5619750"/>
          <p14:tracePt t="8445" x="5695950" y="5619750"/>
          <p14:tracePt t="8449" x="5708650" y="5619750"/>
          <p14:tracePt t="8456" x="5719763" y="5619750"/>
          <p14:tracePt t="8464" x="5732463" y="5619750"/>
          <p14:tracePt t="8471" x="5745163" y="5619750"/>
          <p14:tracePt t="8480" x="5757863" y="5619750"/>
          <p14:tracePt t="8484" x="5770563" y="5619750"/>
          <p14:tracePt t="8492" x="5783263" y="5619750"/>
          <p14:tracePt t="8505" x="5795963" y="5619750"/>
          <p14:tracePt t="8513" x="5808663" y="5619750"/>
          <p14:tracePt t="8527" x="5821363" y="5619750"/>
          <p14:tracePt t="8540" x="5832475" y="5619750"/>
          <p14:tracePt t="8552" x="5845175" y="5619750"/>
          <p14:tracePt t="8562" x="5857875" y="5619750"/>
          <p14:tracePt t="8567" x="5870575" y="5619750"/>
          <p14:tracePt t="8573" x="5883275" y="5619750"/>
          <p14:tracePt t="8580" x="5895975" y="5619750"/>
          <p14:tracePt t="8596" x="5908675" y="5619750"/>
          <p14:tracePt t="8600" x="5921375" y="5619750"/>
          <p14:tracePt t="8615" x="5932488" y="5619750"/>
          <p14:tracePt t="8622" x="5945188" y="5619750"/>
          <p14:tracePt t="8635" x="5957888" y="5619750"/>
          <p14:tracePt t="8648" x="5970588" y="5619750"/>
          <p14:tracePt t="8664" x="5983288" y="5619750"/>
          <p14:tracePt t="8679" x="5995988" y="5619750"/>
          <p14:tracePt t="8690" x="6008688" y="5619750"/>
          <p14:tracePt t="8698" x="6021388" y="5619750"/>
          <p14:tracePt t="8705" x="6034088" y="5619750"/>
          <p14:tracePt t="8718" x="6045200" y="5619750"/>
          <p14:tracePt t="8726" x="6057900" y="5619750"/>
          <p14:tracePt t="8739" x="6070600" y="5619750"/>
          <p14:tracePt t="8747" x="6083300" y="5619750"/>
          <p14:tracePt t="8765" x="6096000" y="5619750"/>
          <p14:tracePt t="8780" x="6108700" y="5619750"/>
          <p14:tracePt t="8800" x="6121400" y="5619750"/>
          <p14:tracePt t="8806" x="6134100" y="5619750"/>
          <p14:tracePt t="8822" x="6146800" y="5619750"/>
          <p14:tracePt t="8835" x="6157913" y="5619750"/>
          <p14:tracePt t="8843" x="6157913" y="5630863"/>
          <p14:tracePt t="8848" x="6170613" y="5630863"/>
          <p14:tracePt t="8870" x="6183313" y="5630863"/>
          <p14:tracePt t="8882" x="6196013" y="5630863"/>
          <p14:tracePt t="8897" x="6208713" y="5630863"/>
          <p14:tracePt t="8917" x="6221413" y="5630863"/>
          <p14:tracePt t="8931" x="6234113" y="5630863"/>
          <p14:tracePt t="8946" x="6246813" y="5630863"/>
          <p14:tracePt t="8972" x="6259513" y="5630863"/>
          <p14:tracePt t="9007" x="6270625" y="5630863"/>
          <p14:tracePt t="9049" x="6283325" y="5630863"/>
          <p14:tracePt t="9172" x="6270625" y="5630863"/>
          <p14:tracePt t="9207" x="6270625" y="5619750"/>
          <p14:tracePt t="9228" x="6259513" y="5619750"/>
          <p14:tracePt t="9290" x="6246813" y="5619750"/>
          <p14:tracePt t="9310" x="6234113" y="5619750"/>
          <p14:tracePt t="9352" x="6221413" y="5619750"/>
          <p14:tracePt t="9413" x="6208713" y="5619750"/>
          <p14:tracePt t="11930" x="6157913" y="5518150"/>
          <p14:tracePt t="11936" x="6121400" y="5430838"/>
          <p14:tracePt t="11942" x="6083300" y="5330825"/>
          <p14:tracePt t="11948" x="6070600" y="5281613"/>
          <p14:tracePt t="11957" x="6057900" y="5268913"/>
          <p14:tracePt t="11964" x="6057900" y="5243513"/>
          <p14:tracePt t="11971" x="6045200" y="5230813"/>
          <p14:tracePt t="11985" x="6045200" y="5218113"/>
          <p14:tracePt t="11991" x="6045200" y="5205413"/>
          <p14:tracePt t="12012" x="6045200" y="5194300"/>
          <p14:tracePt t="12024" x="6045200" y="5181600"/>
          <p14:tracePt t="12040" x="6045200" y="5168900"/>
          <p14:tracePt t="12046" x="6045200" y="5156200"/>
          <p14:tracePt t="12053" x="6045200" y="5143500"/>
          <p14:tracePt t="12060" x="6034088" y="5130800"/>
          <p14:tracePt t="12065" x="6034088" y="5118100"/>
          <p14:tracePt t="12074" x="6034088" y="5092700"/>
          <p14:tracePt t="12080" x="6034088" y="5068888"/>
          <p14:tracePt t="12087" x="6021388" y="5043488"/>
          <p14:tracePt t="12096" x="6021388" y="5018088"/>
          <p14:tracePt t="12101" x="6008688" y="4992688"/>
          <p14:tracePt t="12107" x="6008688" y="4968875"/>
          <p14:tracePt t="12114" x="6008688" y="4943475"/>
          <p14:tracePt t="12122" x="5995988" y="4918075"/>
          <p14:tracePt t="12129" x="5995988" y="4868863"/>
          <p14:tracePt t="12135" x="5983288" y="4818063"/>
          <p14:tracePt t="12142" x="5970588" y="4743450"/>
          <p14:tracePt t="12148" x="5945188" y="4618038"/>
          <p14:tracePt t="12156" x="5908675" y="4505325"/>
          <p14:tracePt t="12163" x="5908675" y="4418013"/>
          <p14:tracePt t="12170" x="5870575" y="4305300"/>
          <p14:tracePt t="12180" x="5832475" y="4217988"/>
          <p14:tracePt t="12182" x="5821363" y="4117975"/>
          <p14:tracePt t="12190" x="5783263" y="3967163"/>
          <p14:tracePt t="12197" x="5732463" y="3816350"/>
          <p14:tracePt t="12205" x="5695950" y="3703638"/>
          <p14:tracePt t="12212" x="5670550" y="3590925"/>
          <p14:tracePt t="12217" x="5607050" y="3479800"/>
          <p14:tracePt t="12226" x="5583238" y="3367088"/>
          <p14:tracePt t="12231" x="5532438" y="3254375"/>
          <p14:tracePt t="12240" x="5507038" y="3141663"/>
          <p14:tracePt t="12246" x="5495925" y="3028950"/>
          <p14:tracePt t="12251" x="5457825" y="2952750"/>
          <p14:tracePt t="12259" x="5457825" y="2916238"/>
          <p14:tracePt t="12265" x="5445125" y="2865438"/>
          <p14:tracePt t="12273" x="5432425" y="2852738"/>
          <p14:tracePt t="12280" x="5419725" y="2828925"/>
          <p14:tracePt t="12286" x="5407025" y="2816225"/>
          <p14:tracePt t="12295" x="5407025" y="2803525"/>
          <p14:tracePt t="12300" x="5394325" y="2803525"/>
          <p14:tracePt t="12307" x="5394325" y="2790825"/>
          <p14:tracePt t="12321" x="5383213" y="2790825"/>
          <p14:tracePt t="12329" x="5383213" y="2778125"/>
          <p14:tracePt t="12632" x="5307013" y="2752725"/>
          <p14:tracePt t="12637" x="5207000" y="2716213"/>
          <p14:tracePt t="12644" x="5145088" y="2678113"/>
          <p14:tracePt t="12651" x="5094288" y="2652713"/>
          <p14:tracePt t="12658" x="5045075" y="2616200"/>
          <p14:tracePt t="12664" x="4994275" y="2603500"/>
          <p14:tracePt t="12672" x="4956175" y="2590800"/>
          <p14:tracePt t="12679" x="4894263" y="2565400"/>
          <p14:tracePt t="12685" x="4819650" y="2540000"/>
          <p14:tracePt t="12692" x="4768850" y="2540000"/>
          <p14:tracePt t="12699" x="4668838" y="2503488"/>
          <p14:tracePt t="12706" x="4568825" y="2478088"/>
          <p14:tracePt t="12714" x="4494213" y="2452688"/>
          <p14:tracePt t="12720" x="4406900" y="2414588"/>
          <p14:tracePt t="12727" x="4318000" y="2403475"/>
          <p14:tracePt t="12732" x="4268788" y="2403475"/>
          <p14:tracePt t="12741" x="4205288" y="2378075"/>
          <p14:tracePt t="12748" x="4105275" y="2352675"/>
          <p14:tracePt t="12753" x="4005263" y="2339975"/>
          <p14:tracePt t="12763" x="3930650" y="2314575"/>
          <p14:tracePt t="12769" x="3830638" y="2290763"/>
          <p14:tracePt t="12775" x="3717925" y="2278063"/>
          <p14:tracePt t="12781" x="3592513" y="2239963"/>
          <p14:tracePt t="12789" x="3492500" y="2214563"/>
          <p14:tracePt t="12796" x="3379788" y="2178050"/>
          <p14:tracePt t="12803" x="3292475" y="2127250"/>
          <p14:tracePt t="12809" x="3241675" y="2114550"/>
          <p14:tracePt t="12815" x="3167063" y="2089150"/>
          <p14:tracePt t="12822" x="3079750" y="2078038"/>
          <p14:tracePt t="12830" x="2992438" y="2052638"/>
          <p14:tracePt t="12837" x="2903538" y="2027238"/>
          <p14:tracePt t="12847" x="2803525" y="2001838"/>
          <p14:tracePt t="12849" x="2728913" y="1978025"/>
          <p14:tracePt t="12857" x="2654300" y="1939925"/>
          <p14:tracePt t="12864" x="2578100" y="1927225"/>
          <p14:tracePt t="12871" x="2503488" y="1901825"/>
          <p14:tracePt t="12879" x="2441575" y="1889125"/>
          <p14:tracePt t="12885" x="2328863" y="1865313"/>
          <p14:tracePt t="12892" x="2228850" y="1852613"/>
          <p14:tracePt t="12898" x="2139950" y="1839913"/>
          <p14:tracePt t="12906" x="2065338" y="1827213"/>
          <p14:tracePt t="12915" x="2014538" y="1827213"/>
          <p14:tracePt t="12918" x="2003425" y="1827213"/>
          <p14:tracePt t="12926" x="1952625" y="1814513"/>
          <p14:tracePt t="12932" x="1914525" y="1814513"/>
          <p14:tracePt t="12940" x="1890713" y="1814513"/>
          <p14:tracePt t="12948" x="1878013" y="1814513"/>
          <p14:tracePt t="12953" x="1839913" y="1814513"/>
          <p14:tracePt t="12962" x="1814513" y="1814513"/>
          <p14:tracePt t="12966" x="1801813" y="1814513"/>
          <p14:tracePt t="12975" x="1790700" y="1814513"/>
          <p14:tracePt t="12981" x="1765300" y="1814513"/>
          <p14:tracePt t="12987" x="1752600" y="1814513"/>
          <p14:tracePt t="12995" x="1727200" y="1814513"/>
          <p14:tracePt t="13001" x="1714500" y="1814513"/>
          <p14:tracePt t="13010" x="1701800" y="1814513"/>
          <p14:tracePt t="13015" x="1677988" y="1814513"/>
          <p14:tracePt t="13022" x="1665288" y="1814513"/>
          <p14:tracePt t="13031" x="1639888" y="1814513"/>
          <p14:tracePt t="13035" x="1614488" y="1814513"/>
          <p14:tracePt t="13047" x="1601788" y="1827213"/>
          <p14:tracePt t="13049" x="1589088" y="1827213"/>
          <p14:tracePt t="13056" x="1577975" y="1839913"/>
          <p14:tracePt t="13064" x="1565275" y="1839913"/>
          <p14:tracePt t="13071" x="1539875" y="1852613"/>
          <p14:tracePt t="13080" x="1527175" y="1865313"/>
          <p14:tracePt t="13092" x="1514475" y="1865313"/>
          <p14:tracePt t="13098" x="1501775" y="1876425"/>
          <p14:tracePt t="13104" x="1489075" y="1876425"/>
          <p14:tracePt t="13118" x="1476375" y="1889125"/>
          <p14:tracePt t="13132" x="1465263" y="1889125"/>
          <p14:tracePt t="13146" x="1452563" y="1889125"/>
          <p14:tracePt t="13153" x="1452563" y="1901825"/>
          <p14:tracePt t="13173" x="1439863" y="1901825"/>
          <p14:tracePt t="13181" x="1439863" y="1914525"/>
          <p14:tracePt t="13201" x="1427163" y="1914525"/>
          <p14:tracePt t="13208" x="1427163" y="1927225"/>
          <p14:tracePt t="13215" x="1427163" y="1939925"/>
          <p14:tracePt t="13222" x="1414463" y="1939925"/>
          <p14:tracePt t="13229" x="1414463" y="1952625"/>
          <p14:tracePt t="13243" x="1401763" y="1952625"/>
          <p14:tracePt t="13249" x="1401763" y="1965325"/>
          <p14:tracePt t="13255" x="1389063" y="1965325"/>
          <p14:tracePt t="13265" x="1376363" y="1989138"/>
          <p14:tracePt t="13277" x="1363663" y="2001838"/>
          <p14:tracePt t="13283" x="1352550" y="2014538"/>
          <p14:tracePt t="13290" x="1339850" y="2039938"/>
          <p14:tracePt t="13297" x="1339850" y="2065338"/>
          <p14:tracePt t="13305" x="1314450" y="2078038"/>
          <p14:tracePt t="13313" x="1314450" y="2089150"/>
          <p14:tracePt t="13318" x="1314450" y="2114550"/>
          <p14:tracePt t="13325" x="1301750" y="2114550"/>
          <p14:tracePt t="13331" x="1289050" y="2139950"/>
          <p14:tracePt t="13338" x="1289050" y="2152650"/>
          <p14:tracePt t="13347" x="1289050" y="2165350"/>
          <p14:tracePt t="13352" x="1276350" y="2178050"/>
          <p14:tracePt t="13360" x="1263650" y="2201863"/>
          <p14:tracePt t="13365" x="1263650" y="2214563"/>
          <p14:tracePt t="13373" x="1263650" y="2227263"/>
          <p14:tracePt t="13381" x="1252538" y="2252663"/>
          <p14:tracePt t="13386" x="1252538" y="2278063"/>
          <p14:tracePt t="13400" x="1252538" y="2290763"/>
          <p14:tracePt t="13407" x="1252538" y="2314575"/>
          <p14:tracePt t="13414" x="1239838" y="2327275"/>
          <p14:tracePt t="13422" x="1239838" y="2352675"/>
          <p14:tracePt t="13430" x="1239838" y="2365375"/>
          <p14:tracePt t="13442" x="1239838" y="2390775"/>
          <p14:tracePt t="13448" x="1239838" y="2403475"/>
          <p14:tracePt t="13457" x="1239838" y="2414588"/>
          <p14:tracePt t="13462" x="1239838" y="2427288"/>
          <p14:tracePt t="13477" x="1239838" y="2439988"/>
          <p14:tracePt t="13482" x="1239838" y="2465388"/>
          <p14:tracePt t="13490" x="1239838" y="2490788"/>
          <p14:tracePt t="13497" x="1239838" y="2516188"/>
          <p14:tracePt t="13503" x="1252538" y="2565400"/>
          <p14:tracePt t="13513" x="1263650" y="2590800"/>
          <p14:tracePt t="13516" x="1263650" y="2616200"/>
          <p14:tracePt t="13524" x="1276350" y="2640013"/>
          <p14:tracePt t="13531" x="1289050" y="2665413"/>
          <p14:tracePt t="13538" x="1289050" y="2690813"/>
          <p14:tracePt t="13546" x="1289050" y="2703513"/>
          <p14:tracePt t="13553" x="1301750" y="2728913"/>
          <p14:tracePt t="13559" x="1301750" y="2740025"/>
          <p14:tracePt t="13565" x="1314450" y="2752725"/>
          <p14:tracePt t="13573" x="1327150" y="2778125"/>
          <p14:tracePt t="13579" x="1327150" y="2790825"/>
          <p14:tracePt t="13586" x="1339850" y="2803525"/>
          <p14:tracePt t="13594" x="1339850" y="2816225"/>
          <p14:tracePt t="13599" x="1339850" y="2828925"/>
          <p14:tracePt t="13615" x="1352550" y="2840038"/>
          <p14:tracePt t="13627" x="1352550" y="2852738"/>
          <p14:tracePt t="13642" x="1352550" y="2865438"/>
          <p14:tracePt t="13648" x="1363663" y="2865438"/>
          <p14:tracePt t="13656" x="1363663" y="2878138"/>
          <p14:tracePt t="13668" x="1376363" y="2878138"/>
          <p14:tracePt t="13676" x="1376363" y="2890838"/>
          <p14:tracePt t="13682" x="1389063" y="2890838"/>
          <p14:tracePt t="13690" x="1389063" y="2903538"/>
          <p14:tracePt t="13697" x="1401763" y="2903538"/>
          <p14:tracePt t="13709" x="1414463" y="2916238"/>
          <p14:tracePt t="13731" x="1427163" y="2916238"/>
          <p14:tracePt t="13736" x="1439863" y="2928938"/>
          <p14:tracePt t="13746" x="1452563" y="2928938"/>
          <p14:tracePt t="13751" x="1465263" y="2941638"/>
          <p14:tracePt t="13757" x="1489075" y="2941638"/>
          <p14:tracePt t="13764" x="1501775" y="2952750"/>
          <p14:tracePt t="13772" x="1539875" y="2952750"/>
          <p14:tracePt t="13779" x="1577975" y="2965450"/>
          <p14:tracePt t="13785" x="1614488" y="2965450"/>
          <p14:tracePt t="13793" x="1677988" y="2978150"/>
          <p14:tracePt t="13799" x="1752600" y="2978150"/>
          <p14:tracePt t="13805" x="1827213" y="2978150"/>
          <p14:tracePt t="13813" x="1890713" y="2978150"/>
          <p14:tracePt t="13820" x="1939925" y="2978150"/>
          <p14:tracePt t="13828" x="2003425" y="2978150"/>
          <p14:tracePt t="13833" x="2078038" y="2978150"/>
          <p14:tracePt t="13841" x="2152650" y="2952750"/>
          <p14:tracePt t="13848" x="2265363" y="2941638"/>
          <p14:tracePt t="13855" x="2328863" y="2941638"/>
          <p14:tracePt t="13863" x="2378075" y="2941638"/>
          <p14:tracePt t="13868" x="2428875" y="2941638"/>
          <p14:tracePt t="13875" x="2465388" y="2941638"/>
          <p14:tracePt t="13882" x="2490788" y="2941638"/>
          <p14:tracePt t="13890" x="2503488" y="2941638"/>
          <p14:tracePt t="13902" x="2528888" y="2941638"/>
          <p14:tracePt t="13912" x="2541588" y="2941638"/>
          <p14:tracePt t="13916" x="2578100" y="2941638"/>
          <p14:tracePt t="13923" x="2641600" y="2941638"/>
          <p14:tracePt t="13930" x="2778125" y="2928938"/>
          <p14:tracePt t="13937" x="2967038" y="2916238"/>
          <p14:tracePt t="13945" x="3116263" y="2903538"/>
          <p14:tracePt t="13949" x="3317875" y="2903538"/>
          <p14:tracePt t="13958" x="3541713" y="2878138"/>
          <p14:tracePt t="13964" x="3756025" y="2840038"/>
          <p14:tracePt t="13972" x="3867150" y="2840038"/>
          <p14:tracePt t="13980" x="3992563" y="2828925"/>
          <p14:tracePt t="13985" x="4181475" y="2816225"/>
          <p14:tracePt t="13991" x="4394200" y="2816225"/>
          <p14:tracePt t="13998" x="4530725" y="2816225"/>
          <p14:tracePt t="14006" x="4643438" y="2816225"/>
          <p14:tracePt t="14013" x="4806950" y="2803525"/>
          <p14:tracePt t="14020" x="5068888" y="2790825"/>
          <p14:tracePt t="14026" x="5319713" y="2752725"/>
          <p14:tracePt t="14033" x="5595938" y="2740025"/>
          <p14:tracePt t="14040" x="5732463" y="2740025"/>
          <p14:tracePt t="14047" x="5870575" y="2703513"/>
          <p14:tracePt t="14055" x="6070600" y="2703513"/>
          <p14:tracePt t="14062" x="6221413" y="2703513"/>
          <p14:tracePt t="14066" x="6334125" y="2703513"/>
          <p14:tracePt t="14076" x="6434138" y="2716213"/>
          <p14:tracePt t="14081" x="6521450" y="2728913"/>
          <p14:tracePt t="14088" x="6634163" y="2740025"/>
          <p14:tracePt t="14096" x="6746875" y="2740025"/>
          <p14:tracePt t="14102" x="6834188" y="2740025"/>
          <p14:tracePt t="14109" x="6921500" y="2728913"/>
          <p14:tracePt t="14115" x="7021513" y="2716213"/>
          <p14:tracePt t="14123" x="7172325" y="2690813"/>
          <p14:tracePt t="14130" x="7285038" y="2678113"/>
          <p14:tracePt t="14136" x="7372350" y="2665413"/>
          <p14:tracePt t="14144" x="7472363" y="2665413"/>
          <p14:tracePt t="14149" x="7572375" y="2665413"/>
          <p14:tracePt t="14156" x="7661275" y="2665413"/>
          <p14:tracePt t="14165" x="7710488" y="2665413"/>
          <p14:tracePt t="14171" x="7761288" y="2665413"/>
          <p14:tracePt t="14177" x="7797800" y="2665413"/>
          <p14:tracePt t="14185" x="7823200" y="2665413"/>
          <p14:tracePt t="14192" x="7861300" y="2652713"/>
          <p14:tracePt t="14197" x="7910513" y="2652713"/>
          <p14:tracePt t="14206" x="7935913" y="2640013"/>
          <p14:tracePt t="14213" x="7986713" y="2640013"/>
          <p14:tracePt t="14218" x="8035925" y="2640013"/>
          <p14:tracePt t="14225" x="8086725" y="2627313"/>
          <p14:tracePt t="14232" x="8123238" y="2627313"/>
          <p14:tracePt t="14240" x="8161338" y="2616200"/>
          <p14:tracePt t="14246" x="8199438" y="2616200"/>
          <p14:tracePt t="14253" x="8212138" y="2616200"/>
          <p14:tracePt t="14263" x="8261350" y="2616200"/>
          <p14:tracePt t="14266" x="8286750" y="2616200"/>
          <p14:tracePt t="14273" x="8312150" y="2616200"/>
          <p14:tracePt t="14281" x="8348663" y="2616200"/>
          <p14:tracePt t="14287" x="8399463" y="2616200"/>
          <p14:tracePt t="14296" x="8435975" y="2616200"/>
          <p14:tracePt t="14302" x="8474075" y="2616200"/>
          <p14:tracePt t="14309" x="8537575" y="2627313"/>
          <p14:tracePt t="14315" x="8599488" y="2640013"/>
          <p14:tracePt t="14323" x="8637588" y="2640013"/>
          <p14:tracePt t="14330" x="8712200" y="2652713"/>
          <p14:tracePt t="14335" x="8750300" y="2652713"/>
          <p14:tracePt t="14342" x="8786813" y="2652713"/>
          <p14:tracePt t="14350" x="8812213" y="2665413"/>
          <p14:tracePt t="14356" x="8837613" y="2665413"/>
          <p14:tracePt t="14362" x="8850313" y="2665413"/>
          <p14:tracePt t="14371" x="8874125" y="2665413"/>
          <p14:tracePt t="14376" x="8899525" y="2678113"/>
          <p14:tracePt t="14383" x="8912225" y="2678113"/>
          <p14:tracePt t="14391" x="8937625" y="2678113"/>
          <p14:tracePt t="14398" x="8950325" y="2678113"/>
          <p14:tracePt t="14405" x="8999538" y="2678113"/>
          <p14:tracePt t="14413" x="9024938" y="2678113"/>
          <p14:tracePt t="14749" x="9175750" y="2678113"/>
          <p14:tracePt t="14755" x="9375775" y="2640013"/>
          <p14:tracePt t="14762" x="9550400" y="2627313"/>
          <p14:tracePt t="14769" x="9713913" y="2627313"/>
          <p14:tracePt t="14775" x="9813925" y="2627313"/>
          <p14:tracePt t="14782" x="9901238" y="2627313"/>
          <p14:tracePt t="14790" x="9988550" y="2627313"/>
          <p14:tracePt t="14796" x="10075863" y="2627313"/>
          <p14:tracePt t="14803" x="10139363" y="2627313"/>
          <p14:tracePt t="14813" x="10213975" y="2627313"/>
          <p14:tracePt t="14816" x="10277475" y="2627313"/>
          <p14:tracePt t="14825" x="10313988" y="2627313"/>
          <p14:tracePt t="14831" x="10352088" y="2627313"/>
          <p14:tracePt t="14838" x="10377488" y="2627313"/>
          <p14:tracePt t="14847" x="10401300" y="2627313"/>
          <p14:tracePt t="14850" x="10426700" y="2627313"/>
          <p14:tracePt t="14859" x="10452100" y="2627313"/>
          <p14:tracePt t="14865" x="10477500" y="2627313"/>
          <p14:tracePt t="14872" x="10490200" y="2627313"/>
          <p14:tracePt t="14880" x="10502900" y="2627313"/>
          <p14:tracePt t="14886" x="10514013" y="2616200"/>
          <p14:tracePt t="14892" x="10526713" y="2616200"/>
          <p14:tracePt t="14906" x="10539413" y="2616200"/>
          <p14:tracePt t="14913" x="10552113" y="2616200"/>
          <p14:tracePt t="14920" x="10564813" y="2616200"/>
          <p14:tracePt t="14933" x="10577513" y="2616200"/>
          <p14:tracePt t="14941" x="10590213" y="2616200"/>
          <p14:tracePt t="14948" x="10602913" y="2616200"/>
          <p14:tracePt t="14955" x="10614025" y="2616200"/>
          <p14:tracePt t="14965" x="10614025" y="2603500"/>
          <p14:tracePt t="14968" x="10626725" y="2603500"/>
          <p14:tracePt t="14975" x="10639425" y="2590800"/>
          <p14:tracePt t="14981" x="10652125" y="2590800"/>
          <p14:tracePt t="14989" x="10664825" y="2590800"/>
          <p14:tracePt t="14996" x="10677525" y="2590800"/>
          <p14:tracePt t="15002" x="10702925" y="2578100"/>
          <p14:tracePt t="15010" x="10715625" y="2578100"/>
          <p14:tracePt t="15016" x="10715625" y="2565400"/>
          <p14:tracePt t="15022" x="10726738" y="2565400"/>
          <p14:tracePt t="15031" x="10739438" y="2565400"/>
          <p14:tracePt t="15036" x="10764838" y="2552700"/>
          <p14:tracePt t="15046" x="10777538" y="2540000"/>
          <p14:tracePt t="15050" x="10802938" y="2527300"/>
          <p14:tracePt t="15057" x="10839450" y="2527300"/>
          <p14:tracePt t="15065" x="10877550" y="2503488"/>
          <p14:tracePt t="15072" x="10902950" y="2490788"/>
          <p14:tracePt t="15079" x="10964863" y="2478088"/>
          <p14:tracePt t="15085" x="11002963" y="2439988"/>
          <p14:tracePt t="15091" x="11015663" y="2439988"/>
          <p14:tracePt t="15098" x="11041063" y="2427288"/>
          <p14:tracePt t="15107" x="11052175" y="2414588"/>
          <p14:tracePt t="15113" x="11064875" y="2414588"/>
          <p14:tracePt t="15119" x="11090275" y="2390775"/>
          <p14:tracePt t="15133" x="11102975" y="2378075"/>
          <p14:tracePt t="15141" x="11115675" y="2365375"/>
          <p14:tracePt t="15147" x="11128375" y="2339975"/>
          <p14:tracePt t="15155" x="11153775" y="2303463"/>
          <p14:tracePt t="15163" x="11153775" y="2265363"/>
          <p14:tracePt t="15167" x="11177588" y="2201863"/>
          <p14:tracePt t="15176" x="11215688" y="2114550"/>
          <p14:tracePt t="15181" x="11241088" y="2014538"/>
          <p14:tracePt t="15189" x="11266488" y="1965325"/>
          <p14:tracePt t="15197" x="11277600" y="1914525"/>
          <p14:tracePt t="15202" x="11277600" y="1876425"/>
          <p14:tracePt t="15208" x="11277600" y="1852613"/>
          <p14:tracePt t="15215" x="11277600" y="1827213"/>
          <p14:tracePt t="15223" x="11277600" y="1814513"/>
          <p14:tracePt t="15230" x="11277600" y="1789113"/>
          <p14:tracePt t="15236" x="11266488" y="1776413"/>
          <p14:tracePt t="15244" x="11266488" y="1752600"/>
          <p14:tracePt t="15251" x="11266488" y="1727200"/>
          <p14:tracePt t="15257" x="11266488" y="1701800"/>
          <p14:tracePt t="15265" x="11253788" y="1689100"/>
          <p14:tracePt t="15271" x="11253788" y="1663700"/>
          <p14:tracePt t="15279" x="11241088" y="1639888"/>
          <p14:tracePt t="15284" x="11241088" y="1627188"/>
          <p14:tracePt t="15292" x="11241088" y="1614488"/>
          <p14:tracePt t="15299" x="11215688" y="1589088"/>
          <p14:tracePt t="15305" x="11190288" y="1576388"/>
          <p14:tracePt t="15313" x="11153775" y="1527175"/>
          <p14:tracePt t="15320" x="11052175" y="1476375"/>
          <p14:tracePt t="15326" x="10928350" y="1401763"/>
          <p14:tracePt t="15332" x="10777538" y="1339850"/>
          <p14:tracePt t="15340" x="10502900" y="1263650"/>
          <p14:tracePt t="15346" x="10288588" y="1201738"/>
          <p14:tracePt t="15353" x="10064750" y="1201738"/>
          <p14:tracePt t="15362" x="9839325" y="1176338"/>
          <p14:tracePt t="15366" x="9537700" y="1176338"/>
          <p14:tracePt t="15374" x="9263063" y="1176338"/>
          <p14:tracePt t="15381" x="9012238" y="1163638"/>
          <p14:tracePt t="15389" x="8574088" y="1163638"/>
          <p14:tracePt t="15396" x="8186738" y="1201738"/>
          <p14:tracePt t="15401" x="7835900" y="1201738"/>
          <p14:tracePt t="15409" x="7435850" y="1250950"/>
          <p14:tracePt t="15415" x="7034213" y="1327150"/>
          <p14:tracePt t="15422" x="6596063" y="1376363"/>
          <p14:tracePt t="15430" x="6246813" y="1463675"/>
          <p14:tracePt t="15435" x="5957888" y="1514475"/>
          <p14:tracePt t="15442" x="5657850" y="1563688"/>
          <p14:tracePt t="15449" x="5394325" y="1614488"/>
          <p14:tracePt t="15456" x="5194300" y="1652588"/>
          <p14:tracePt t="15463" x="4994275" y="1663700"/>
          <p14:tracePt t="15470" x="4856163" y="1701800"/>
          <p14:tracePt t="15479" x="4743450" y="1727200"/>
          <p14:tracePt t="15483" x="4643438" y="1739900"/>
          <p14:tracePt t="15490" x="4543425" y="1739900"/>
          <p14:tracePt t="15498" x="4481513" y="1752600"/>
          <p14:tracePt t="15505" x="4394200" y="1789113"/>
          <p14:tracePt t="15513" x="4318000" y="1814513"/>
          <p14:tracePt t="15518" x="4268788" y="1839913"/>
          <p14:tracePt t="15525" x="4217988" y="1889125"/>
          <p14:tracePt t="15531" x="4181475" y="1914525"/>
          <p14:tracePt t="15539" x="4143375" y="1914525"/>
          <p14:tracePt t="15549" x="4130675" y="1939925"/>
          <p14:tracePt t="15552" x="4105275" y="1952625"/>
          <p14:tracePt t="15561" x="4092575" y="1952625"/>
          <p14:tracePt t="15566" x="4081463" y="1965325"/>
          <p14:tracePt t="15574" x="4068763" y="1965325"/>
          <p14:tracePt t="15588" x="4056063" y="1965325"/>
          <p14:tracePt t="15597" x="4043363" y="1978025"/>
          <p14:tracePt t="15608" x="4030663" y="1978025"/>
          <p14:tracePt t="15622" x="4017963" y="1978025"/>
          <p14:tracePt t="16413" x="4005263" y="1978025"/>
          <p14:tracePt t="16419" x="3968750" y="1978025"/>
          <p14:tracePt t="16426" x="3892550" y="1978025"/>
          <p14:tracePt t="16432" x="3805238" y="1978025"/>
          <p14:tracePt t="16440" x="3743325" y="1978025"/>
          <p14:tracePt t="16448" x="3667125" y="1978025"/>
          <p14:tracePt t="16453" x="3554413" y="1978025"/>
          <p14:tracePt t="16462" x="3454400" y="1965325"/>
          <p14:tracePt t="16466" x="3317875" y="1952625"/>
          <p14:tracePt t="16475" x="3179763" y="1927225"/>
          <p14:tracePt t="16482" x="3067050" y="1927225"/>
          <p14:tracePt t="16487" x="2979738" y="1927225"/>
          <p14:tracePt t="16497" x="2916238" y="1927225"/>
          <p14:tracePt t="16501" x="2854325" y="1927225"/>
          <p14:tracePt t="16508" x="2803525" y="1927225"/>
          <p14:tracePt t="16515" x="2767013" y="1927225"/>
          <p14:tracePt t="16521" x="2716213" y="1927225"/>
          <p14:tracePt t="16531" x="2667000" y="1927225"/>
          <p14:tracePt t="16535" x="2616200" y="1927225"/>
          <p14:tracePt t="16544" x="2578100" y="1927225"/>
          <p14:tracePt t="16549" x="2528888" y="1927225"/>
          <p14:tracePt t="16555" x="2503488" y="1914525"/>
          <p14:tracePt t="16564" x="2452688" y="1914525"/>
          <p14:tracePt t="16569" x="2403475" y="1914525"/>
          <p14:tracePt t="16578" x="2365375" y="1914525"/>
          <p14:tracePt t="16584" x="2339975" y="1914525"/>
          <p14:tracePt t="16591" x="2290763" y="1914525"/>
          <p14:tracePt t="16597" x="2265363" y="1914525"/>
          <p14:tracePt t="16605" x="2228850" y="1914525"/>
          <p14:tracePt t="16613" x="2190750" y="1914525"/>
          <p14:tracePt t="16618" x="2152650" y="1914525"/>
          <p14:tracePt t="16625" x="2127250" y="1914525"/>
          <p14:tracePt t="16632" x="2116138" y="1914525"/>
          <p14:tracePt t="16640" x="2090738" y="1927225"/>
          <p14:tracePt t="16649" x="2065338" y="1927225"/>
          <p14:tracePt t="16653" x="2052638" y="1927225"/>
          <p14:tracePt t="16660" x="2027238" y="1927225"/>
          <p14:tracePt t="16666" x="2014538" y="1939925"/>
          <p14:tracePt t="16673" x="1990725" y="1939925"/>
          <p14:tracePt t="16681" x="1965325" y="1939925"/>
          <p14:tracePt t="16687" x="1927225" y="1939925"/>
          <p14:tracePt t="16698" x="1890713" y="1952625"/>
          <p14:tracePt t="16700" x="1814513" y="1952625"/>
          <p14:tracePt t="16709" x="1752600" y="1965325"/>
          <p14:tracePt t="16715" x="1677988" y="1978025"/>
          <p14:tracePt t="16722" x="1652588" y="1978025"/>
          <p14:tracePt t="16730" x="1601788" y="1978025"/>
          <p14:tracePt t="16735" x="1589088" y="1978025"/>
          <p14:tracePt t="16742" x="1565275" y="1978025"/>
          <p14:tracePt t="16749" x="1552575" y="1989138"/>
          <p14:tracePt t="16756" x="1539875" y="1989138"/>
          <p14:tracePt t="16763" x="1514475" y="2001838"/>
          <p14:tracePt t="16771" x="1489075" y="2001838"/>
          <p14:tracePt t="16776" x="1465263" y="2014538"/>
          <p14:tracePt t="16783" x="1439863" y="2027238"/>
          <p14:tracePt t="16791" x="1414463" y="2027238"/>
          <p14:tracePt t="16798" x="1401763" y="2039938"/>
          <p14:tracePt t="16803" x="1376363" y="2052638"/>
          <p14:tracePt t="16813" x="1363663" y="2052638"/>
          <p14:tracePt t="16818" x="1352550" y="2065338"/>
          <p14:tracePt t="16825" x="1339850" y="2065338"/>
          <p14:tracePt t="16831" x="1327150" y="2065338"/>
          <p14:tracePt t="16839" x="1314450" y="2078038"/>
          <p14:tracePt t="16851" x="1301750" y="2078038"/>
          <p14:tracePt t="16865" x="1289050" y="2078038"/>
          <p14:tracePt t="16873" x="1289050" y="2089150"/>
          <p14:tracePt t="16880" x="1276350" y="2089150"/>
          <p14:tracePt t="16887" x="1263650" y="2101850"/>
          <p14:tracePt t="16894" x="1252538" y="2101850"/>
          <p14:tracePt t="16900" x="1239838" y="2114550"/>
          <p14:tracePt t="16908" x="1227138" y="2114550"/>
          <p14:tracePt t="16915" x="1214438" y="2127250"/>
          <p14:tracePt t="16922" x="1201738" y="2127250"/>
          <p14:tracePt t="16929" x="1189038" y="2139950"/>
          <p14:tracePt t="16935" x="1176338" y="2139950"/>
          <p14:tracePt t="16942" x="1176338" y="2152650"/>
          <p14:tracePt t="16948" x="1163638" y="2152650"/>
          <p14:tracePt t="16955" x="1163638" y="2165350"/>
          <p14:tracePt t="16965" x="1150938" y="2165350"/>
          <p14:tracePt t="16977" x="1139825" y="2178050"/>
          <p14:tracePt t="16996" x="1139825" y="2190750"/>
          <p14:tracePt t="17005" x="1127125" y="2190750"/>
          <p14:tracePt t="17014" x="1127125" y="2201863"/>
          <p14:tracePt t="17032" x="1114425" y="2201863"/>
          <p14:tracePt t="17037" x="1114425" y="2214563"/>
          <p14:tracePt t="17060" x="1101725" y="2227263"/>
          <p14:tracePt t="17074" x="1101725" y="2239963"/>
          <p14:tracePt t="17082" x="1089025" y="2239963"/>
          <p14:tracePt t="17099" x="1089025" y="2252663"/>
          <p14:tracePt t="17107" x="1089025" y="2265363"/>
          <p14:tracePt t="17121" x="1076325" y="2265363"/>
          <p14:tracePt t="17130" x="1076325" y="2278063"/>
          <p14:tracePt t="17148" x="1076325" y="2290763"/>
          <p14:tracePt t="17168" x="1076325" y="2303463"/>
          <p14:tracePt t="17182" x="1076325" y="2314575"/>
          <p14:tracePt t="17190" x="1063625" y="2314575"/>
          <p14:tracePt t="17203" x="1063625" y="2327275"/>
          <p14:tracePt t="17224" x="1063625" y="2339975"/>
          <p14:tracePt t="17260" x="1063625" y="2352675"/>
          <p14:tracePt t="17279" x="1063625" y="2365375"/>
          <p14:tracePt t="17299" x="1063625" y="2378075"/>
          <p14:tracePt t="17341" x="1063625" y="2390775"/>
          <p14:tracePt t="17376" x="1063625" y="2403475"/>
          <p14:tracePt t="17423" x="1063625" y="2414588"/>
          <p14:tracePt t="17446" x="1063625" y="2427288"/>
          <p14:tracePt t="17465" x="1063625" y="2439988"/>
          <p14:tracePt t="17470" x="1063625" y="2452688"/>
          <p14:tracePt t="17485" x="1076325" y="2465388"/>
          <p14:tracePt t="17498" x="1089025" y="2478088"/>
          <p14:tracePt t="17506" x="1089025" y="2490788"/>
          <p14:tracePt t="17513" x="1101725" y="2490788"/>
          <p14:tracePt t="17520" x="1114425" y="2503488"/>
          <p14:tracePt t="17526" x="1127125" y="2516188"/>
          <p14:tracePt t="17532" x="1163638" y="2527300"/>
          <p14:tracePt t="17540" x="1201738" y="2540000"/>
          <p14:tracePt t="17548" x="1263650" y="2578100"/>
          <p14:tracePt t="17554" x="1363663" y="2616200"/>
          <p14:tracePt t="17563" x="1427163" y="2652713"/>
          <p14:tracePt t="17566" x="1489075" y="2665413"/>
          <p14:tracePt t="17575" x="1565275" y="2703513"/>
          <p14:tracePt t="17581" x="1627188" y="2728913"/>
          <p14:tracePt t="17588" x="1677988" y="2752725"/>
          <p14:tracePt t="17597" x="1752600" y="2765425"/>
          <p14:tracePt t="17601" x="1778000" y="2790825"/>
          <p14:tracePt t="17609" x="1839913" y="2790825"/>
          <p14:tracePt t="17615" x="1903413" y="2803525"/>
          <p14:tracePt t="17623" x="2027238" y="2828925"/>
          <p14:tracePt t="17630" x="2139950" y="2828925"/>
          <p14:tracePt t="17635" x="2303463" y="2828925"/>
          <p14:tracePt t="17644" x="2441575" y="2828925"/>
          <p14:tracePt t="17649" x="2654300" y="2790825"/>
          <p14:tracePt t="17656" x="2803525" y="2765425"/>
          <p14:tracePt t="17664" x="2928938" y="2752725"/>
          <p14:tracePt t="17670" x="3092450" y="2740025"/>
          <p14:tracePt t="17677" x="3228975" y="2728913"/>
          <p14:tracePt t="17684" x="3328988" y="2716213"/>
          <p14:tracePt t="17692" x="3467100" y="2703513"/>
          <p14:tracePt t="17697" x="3554413" y="2703513"/>
          <p14:tracePt t="17705" x="3617913" y="2703513"/>
          <p14:tracePt t="17713" x="3705225" y="2678113"/>
          <p14:tracePt t="17719" x="3767138" y="2665413"/>
          <p14:tracePt t="17725" x="3905250" y="2652713"/>
          <p14:tracePt t="17732" x="4017963" y="2640013"/>
          <p14:tracePt t="17740" x="4056063" y="2627313"/>
          <p14:tracePt t="17747" x="4105275" y="2616200"/>
          <p14:tracePt t="17753" x="4192588" y="2603500"/>
          <p14:tracePt t="17765" x="4294188" y="2590800"/>
          <p14:tracePt t="17766" x="4381500" y="2590800"/>
          <p14:tracePt t="17774" x="4456113" y="2590800"/>
          <p14:tracePt t="17782" x="4530725" y="2590800"/>
          <p14:tracePt t="17787" x="4619625" y="2590800"/>
          <p14:tracePt t="17798" x="4719638" y="2590800"/>
          <p14:tracePt t="17801" x="4843463" y="2590800"/>
          <p14:tracePt t="17808" x="4945063" y="2590800"/>
          <p14:tracePt t="17815" x="5019675" y="2590800"/>
          <p14:tracePt t="17823" x="5106988" y="2590800"/>
          <p14:tracePt t="17830" x="5219700" y="2590800"/>
          <p14:tracePt t="17835" x="5307013" y="2590800"/>
          <p14:tracePt t="17843" x="5370513" y="2590800"/>
          <p14:tracePt t="17849" x="5432425" y="2590800"/>
          <p14:tracePt t="17856" x="5507038" y="2565400"/>
          <p14:tracePt t="17866" x="5570538" y="2565400"/>
          <p14:tracePt t="17870" x="5657850" y="2565400"/>
          <p14:tracePt t="17878" x="5708650" y="2565400"/>
          <p14:tracePt t="17883" x="5745163" y="2565400"/>
          <p14:tracePt t="17891" x="5770563" y="2565400"/>
          <p14:tracePt t="17899" x="5795963" y="2565400"/>
          <p14:tracePt t="17905" x="5821363" y="2565400"/>
          <p14:tracePt t="17913" x="5832475" y="2565400"/>
          <p14:tracePt t="17919" x="5845175" y="2565400"/>
          <p14:tracePt t="17926" x="5857875" y="2565400"/>
          <p14:tracePt t="17931" x="5870575" y="2565400"/>
          <p14:tracePt t="17939" x="5883275" y="2565400"/>
          <p14:tracePt t="17959" x="5895975" y="2565400"/>
          <p14:tracePt t="17973" x="5908675" y="2565400"/>
          <p14:tracePt t="17995" x="5921375" y="2565400"/>
          <p14:tracePt t="18029" x="5932488" y="2565400"/>
          <p14:tracePt t="18056" x="5945188" y="2565400"/>
          <p14:tracePt t="18173" x="5932488" y="2565400"/>
          <p14:tracePt t="18214" x="5921375" y="2565400"/>
          <p14:tracePt t="18242" x="5908675" y="2565400"/>
          <p14:tracePt t="18269" x="5895975" y="2565400"/>
          <p14:tracePt t="18311" x="5883275" y="2565400"/>
          <p14:tracePt t="18358" x="5870575" y="2565400"/>
          <p14:tracePt t="18448" x="5857875" y="2565400"/>
          <p14:tracePt t="18517" x="5845175" y="2565400"/>
          <p14:tracePt t="18606" x="5832475" y="2565400"/>
          <p14:tracePt t="18655" x="5821363" y="2565400"/>
          <p14:tracePt t="18688" x="5808663" y="2565400"/>
          <p14:tracePt t="18710" x="5795963" y="2565400"/>
          <p14:tracePt t="18723" x="5795963" y="2552700"/>
          <p14:tracePt t="18729" x="5783263" y="2552700"/>
          <p14:tracePt t="18736" x="5770563" y="2552700"/>
          <p14:tracePt t="18744" x="5745163" y="2527300"/>
          <p14:tracePt t="18749" x="5719763" y="2527300"/>
          <p14:tracePt t="18757" x="5683250" y="2516188"/>
          <p14:tracePt t="18765" x="5670550" y="2503488"/>
          <p14:tracePt t="18771" x="5645150" y="2490788"/>
          <p14:tracePt t="18779" x="5595938" y="2465388"/>
          <p14:tracePt t="18784" x="5545138" y="2439988"/>
          <p14:tracePt t="18790" x="5457825" y="2414588"/>
          <p14:tracePt t="18798" x="5394325" y="2378075"/>
          <p14:tracePt t="18804" x="5332413" y="2365375"/>
          <p14:tracePt t="18814" x="5294313" y="2352675"/>
          <p14:tracePt t="18819" x="5245100" y="2327275"/>
          <p14:tracePt t="18825" x="5207000" y="2314575"/>
          <p14:tracePt t="18832" x="5181600" y="2303463"/>
          <p14:tracePt t="18838" x="5145088" y="2278063"/>
          <p14:tracePt t="18847" x="5094288" y="2278063"/>
          <p14:tracePt t="18853" x="5057775" y="2265363"/>
          <p14:tracePt t="18860" x="4994275" y="2239963"/>
          <p14:tracePt t="18866" x="4956175" y="2239963"/>
          <p14:tracePt t="18873" x="4894263" y="2214563"/>
          <p14:tracePt t="18881" x="4843463" y="2201863"/>
          <p14:tracePt t="18887" x="4819650" y="2190750"/>
          <p14:tracePt t="18898" x="4756150" y="2165350"/>
          <p14:tracePt t="18900" x="4706938" y="2139950"/>
          <p14:tracePt t="18908" x="4630738" y="2127250"/>
          <p14:tracePt t="18916" x="4568825" y="2089150"/>
          <p14:tracePt t="18921" x="4530725" y="2089150"/>
          <p14:tracePt t="18930" x="4468813" y="2065338"/>
          <p14:tracePt t="18935" x="4430713" y="2052638"/>
          <p14:tracePt t="18942" x="4394200" y="2039938"/>
          <p14:tracePt t="18949" x="4330700" y="2014538"/>
          <p14:tracePt t="18956" x="4256088" y="1989138"/>
          <p14:tracePt t="18964" x="4143375" y="1952625"/>
          <p14:tracePt t="18970" x="4005263" y="1914525"/>
          <p14:tracePt t="18977" x="3905250" y="1876425"/>
          <p14:tracePt t="18983" x="3843338" y="1865313"/>
          <p14:tracePt t="18991" x="3779838" y="1852613"/>
          <p14:tracePt t="18998" x="3717925" y="1839913"/>
          <p14:tracePt t="19003" x="3667125" y="1839913"/>
          <p14:tracePt t="19013" x="3617913" y="1839913"/>
          <p14:tracePt t="19018" x="3554413" y="1827213"/>
          <p14:tracePt t="19025" x="3492500" y="1827213"/>
          <p14:tracePt t="19031" x="3417888" y="1827213"/>
          <p14:tracePt t="19039" x="3317875" y="1827213"/>
          <p14:tracePt t="19048" x="3241675" y="1827213"/>
          <p14:tracePt t="19052" x="3141663" y="1827213"/>
          <p14:tracePt t="19060" x="3054350" y="1827213"/>
          <p14:tracePt t="19066" x="2903538" y="1852613"/>
          <p14:tracePt t="19073" x="2790825" y="1865313"/>
          <p14:tracePt t="19081" x="2728913" y="1876425"/>
          <p14:tracePt t="19087" x="2641600" y="1889125"/>
          <p14:tracePt t="19093" x="2603500" y="1889125"/>
          <p14:tracePt t="19100" x="2541588" y="1914525"/>
          <p14:tracePt t="19108" x="2490788" y="1914525"/>
          <p14:tracePt t="19115" x="2428875" y="1914525"/>
          <p14:tracePt t="19121" x="2416175" y="1939925"/>
          <p14:tracePt t="19129" x="2365375" y="1939925"/>
          <p14:tracePt t="19135" x="2316163" y="1952625"/>
          <p14:tracePt t="19142" x="2265363" y="1965325"/>
          <p14:tracePt t="19148" x="2252663" y="1965325"/>
          <p14:tracePt t="19156" x="2203450" y="1978025"/>
          <p14:tracePt t="19163" x="2178050" y="1989138"/>
          <p14:tracePt t="19169" x="2152650" y="1989138"/>
          <p14:tracePt t="19176" x="2127250" y="1989138"/>
          <p14:tracePt t="19189" x="2116138" y="1989138"/>
          <p14:tracePt t="19198" x="2103438" y="1989138"/>
          <p14:tracePt t="19205" x="2090738" y="2001838"/>
          <p14:tracePt t="19216" x="2078038" y="2001838"/>
          <p14:tracePt t="19231" x="2065338" y="2001838"/>
          <p14:tracePt t="19238" x="2052638" y="2014538"/>
          <p14:tracePt t="19251" x="2039938" y="2014538"/>
          <p14:tracePt t="19258" x="2027238" y="2027238"/>
          <p14:tracePt t="19265" x="2014538" y="2039938"/>
          <p14:tracePt t="19273" x="1990725" y="2039938"/>
          <p14:tracePt t="19281" x="1990725" y="2052638"/>
          <p14:tracePt t="19286" x="1978025" y="2052638"/>
          <p14:tracePt t="19293" x="1965325" y="2052638"/>
          <p14:tracePt t="19299" x="1952625" y="2065338"/>
          <p14:tracePt t="19306" x="1939925" y="2078038"/>
          <p14:tracePt t="19315" x="1927225" y="2089150"/>
          <p14:tracePt t="19328" x="1914525" y="2089150"/>
          <p14:tracePt t="19334" x="1914525" y="2101850"/>
          <p14:tracePt t="19341" x="1903413" y="2101850"/>
          <p14:tracePt t="19348" x="1903413" y="2114550"/>
          <p14:tracePt t="19355" x="1890713" y="2114550"/>
          <p14:tracePt t="19368" x="1890713" y="2127250"/>
          <p14:tracePt t="19375" x="1878013" y="2127250"/>
          <p14:tracePt t="19382" x="1878013" y="2139950"/>
          <p14:tracePt t="19389" x="1878013" y="2152650"/>
          <p14:tracePt t="19397" x="1865313" y="2152650"/>
          <p14:tracePt t="19411" x="1865313" y="2165350"/>
          <p14:tracePt t="19431" x="1852613" y="2165350"/>
          <p14:tracePt t="19447" x="1852613" y="2178050"/>
          <p14:tracePt t="19465" x="1852613" y="2190750"/>
          <p14:tracePt t="19482" x="1852613" y="2201863"/>
          <p14:tracePt t="19493" x="1852613" y="2214563"/>
          <p14:tracePt t="19507" x="1852613" y="2227263"/>
          <p14:tracePt t="19516" x="1852613" y="2239963"/>
          <p14:tracePt t="19520" x="1865313" y="2252663"/>
          <p14:tracePt t="19526" x="1865313" y="2278063"/>
          <p14:tracePt t="19533" x="1878013" y="2290763"/>
          <p14:tracePt t="19541" x="1890713" y="2314575"/>
          <p14:tracePt t="19548" x="1903413" y="2327275"/>
          <p14:tracePt t="19555" x="1927225" y="2352675"/>
          <p14:tracePt t="19563" x="1952625" y="2378075"/>
          <p14:tracePt t="19569" x="1990725" y="2403475"/>
          <p14:tracePt t="19575" x="2027238" y="2427288"/>
          <p14:tracePt t="19582" x="2090738" y="2478088"/>
          <p14:tracePt t="19590" x="2178050" y="2516188"/>
          <p14:tracePt t="19598" x="2239963" y="2552700"/>
          <p14:tracePt t="19603" x="2278063" y="2565400"/>
          <p14:tracePt t="19610" x="2303463" y="2578100"/>
          <p14:tracePt t="19616" x="2339975" y="2590800"/>
          <p14:tracePt t="19623" x="2352675" y="2603500"/>
          <p14:tracePt t="19630" x="2365375" y="2616200"/>
          <p14:tracePt t="19637" x="2390775" y="2616200"/>
          <p14:tracePt t="19646" x="2403475" y="2616200"/>
          <p14:tracePt t="19650" x="2403475" y="2627313"/>
          <p14:tracePt t="19665" x="2416175" y="2627313"/>
          <p14:tracePt t="19681" x="2428875" y="2627313"/>
          <p14:tracePt t="19692" x="2441575" y="2627313"/>
          <p14:tracePt t="19715" x="2452688" y="2627313"/>
          <p14:tracePt t="19726" x="2465388" y="2627313"/>
          <p14:tracePt t="19747" x="2478088" y="2627313"/>
          <p14:tracePt t="19755" x="2490788" y="2627313"/>
          <p14:tracePt t="19767" x="2503488" y="2627313"/>
          <p14:tracePt t="19788" x="2516188" y="2627313"/>
          <p14:tracePt t="19797" x="2528888" y="2627313"/>
          <p14:tracePt t="19809" x="2541588" y="2627313"/>
          <p14:tracePt t="19816" x="2554288" y="2627313"/>
          <p14:tracePt t="19823" x="2578100" y="2627313"/>
          <p14:tracePt t="19830" x="2603500" y="2627313"/>
          <p14:tracePt t="19836" x="2628900" y="2627313"/>
          <p14:tracePt t="19845" x="2641600" y="2616200"/>
          <p14:tracePt t="19850" x="2667000" y="2616200"/>
          <p14:tracePt t="19857" x="2690813" y="2616200"/>
          <p14:tracePt t="19865" x="2716213" y="2603500"/>
          <p14:tracePt t="19871" x="2728913" y="2603500"/>
          <p14:tracePt t="19878" x="2741613" y="2603500"/>
          <p14:tracePt t="19884" x="2767013" y="2590800"/>
          <p14:tracePt t="19892" x="2790825" y="2590800"/>
          <p14:tracePt t="19899" x="2816225" y="2578100"/>
          <p14:tracePt t="19905" x="2841625" y="2578100"/>
          <p14:tracePt t="20159" x="3116263" y="2503488"/>
          <p14:tracePt t="20167" x="3417888" y="2414588"/>
          <p14:tracePt t="20173" x="3879850" y="2303463"/>
          <p14:tracePt t="20180" x="4268788" y="2227263"/>
          <p14:tracePt t="20186" x="4530725" y="2214563"/>
          <p14:tracePt t="20195" x="4856163" y="2178050"/>
          <p14:tracePt t="20200" x="5081588" y="2165350"/>
          <p14:tracePt t="20207" x="5232400" y="2165350"/>
          <p14:tracePt t="20215" x="5419725" y="2165350"/>
          <p14:tracePt t="20222" x="5532438" y="2165350"/>
          <p14:tracePt t="20230" x="5645150" y="2165350"/>
          <p14:tracePt t="20235" x="5719763" y="2165350"/>
          <p14:tracePt t="20242" x="5821363" y="2178050"/>
          <p14:tracePt t="20248" x="5895975" y="2178050"/>
          <p14:tracePt t="20255" x="5970588" y="2178050"/>
          <p14:tracePt t="20263" x="6057900" y="2178050"/>
          <p14:tracePt t="20269" x="6170613" y="2178050"/>
          <p14:tracePt t="20277" x="6234113" y="2178050"/>
          <p14:tracePt t="20283" x="6334125" y="2190750"/>
          <p14:tracePt t="20291" x="6396038" y="2201863"/>
          <p14:tracePt t="20298" x="6446838" y="2201863"/>
          <p14:tracePt t="20305" x="6483350" y="2201863"/>
          <p14:tracePt t="20311" x="6559550" y="2201863"/>
          <p14:tracePt t="20317" x="6659563" y="2201863"/>
          <p14:tracePt t="20325" x="6721475" y="2201863"/>
          <p14:tracePt t="20332" x="6834188" y="2201863"/>
          <p14:tracePt t="20339" x="6921500" y="2201863"/>
          <p14:tracePt t="20347" x="6997700" y="2201863"/>
          <p14:tracePt t="20352" x="7085013" y="2201863"/>
          <p14:tracePt t="20359" x="7172325" y="2201863"/>
          <p14:tracePt t="20366" x="7310438" y="2201863"/>
          <p14:tracePt t="20373" x="7410450" y="2201863"/>
          <p14:tracePt t="20381" x="7523163" y="2178050"/>
          <p14:tracePt t="20386" x="7597775" y="2165350"/>
          <p14:tracePt t="20393" x="7648575" y="2152650"/>
          <p14:tracePt t="20399" x="7697788" y="2152650"/>
          <p14:tracePt t="20406" x="7748588" y="2152650"/>
          <p14:tracePt t="20414" x="7810500" y="2152650"/>
          <p14:tracePt t="20422" x="7886700" y="2152650"/>
          <p14:tracePt t="20428" x="7961313" y="2152650"/>
          <p14:tracePt t="20435" x="8035925" y="2139950"/>
          <p14:tracePt t="20441" x="8110538" y="2114550"/>
          <p14:tracePt t="20448" x="8199438" y="2101850"/>
          <p14:tracePt t="20456" x="8286750" y="2089150"/>
          <p14:tracePt t="20464" x="8335963" y="2089150"/>
          <p14:tracePt t="20468" x="8448675" y="2065338"/>
          <p14:tracePt t="20475" x="8499475" y="2065338"/>
          <p14:tracePt t="20482" x="8561388" y="2065338"/>
          <p14:tracePt t="20490" x="8612188" y="2052638"/>
          <p14:tracePt t="20497" x="8650288" y="2052638"/>
          <p14:tracePt t="20502" x="8661400" y="2052638"/>
          <p14:tracePt t="20510" x="8686800" y="2052638"/>
          <p14:tracePt t="20516" x="8712200" y="2052638"/>
          <p14:tracePt t="20525" x="8724900" y="2052638"/>
          <p14:tracePt t="20531" x="8763000" y="2052638"/>
          <p14:tracePt t="20537" x="8786813" y="2052638"/>
          <p14:tracePt t="20548" x="8824913" y="2052638"/>
          <p14:tracePt t="20551" x="8850313" y="2052638"/>
          <p14:tracePt t="20559" x="8899525" y="2052638"/>
          <p14:tracePt t="20566" x="8963025" y="2052638"/>
          <p14:tracePt t="20571" x="9012238" y="2065338"/>
          <p14:tracePt t="20581" x="9050338" y="2065338"/>
          <p14:tracePt t="20585" x="9099550" y="2065338"/>
          <p14:tracePt t="20592" x="9137650" y="2065338"/>
          <p14:tracePt t="20599" x="9199563" y="2065338"/>
          <p14:tracePt t="20606" x="9237663" y="2078038"/>
          <p14:tracePt t="20615" x="9301163" y="2089150"/>
          <p14:tracePt t="20621" x="9375775" y="2101850"/>
          <p14:tracePt t="20628" x="9513888" y="2127250"/>
          <p14:tracePt t="20633" x="9626600" y="2139950"/>
          <p14:tracePt t="20642" x="9739313" y="2152650"/>
          <p14:tracePt t="20648" x="9826625" y="2165350"/>
          <p14:tracePt t="20654" x="9901238" y="2165350"/>
          <p14:tracePt t="20661" x="9952038" y="2165350"/>
          <p14:tracePt t="20668" x="10013950" y="2165350"/>
          <p14:tracePt t="20675" x="10064750" y="2165350"/>
          <p14:tracePt t="20682" x="10101263" y="2165350"/>
          <p14:tracePt t="20689" x="10126663" y="2165350"/>
          <p14:tracePt t="20696" x="10164763" y="2165350"/>
          <p14:tracePt t="20702" x="10213975" y="2165350"/>
          <p14:tracePt t="20709" x="10264775" y="2165350"/>
          <p14:tracePt t="20716" x="10301288" y="2165350"/>
          <p14:tracePt t="20723" x="10352088" y="2165350"/>
          <p14:tracePt t="20731" x="10414000" y="2178050"/>
          <p14:tracePt t="20736" x="10490200" y="2178050"/>
          <p14:tracePt t="20743" x="10514013" y="2190750"/>
          <p14:tracePt t="20750" x="10564813" y="2190750"/>
          <p14:tracePt t="20757" x="10614025" y="2201863"/>
          <p14:tracePt t="20765" x="10664825" y="2214563"/>
          <p14:tracePt t="20771" x="10715625" y="2214563"/>
          <p14:tracePt t="20781" x="10739438" y="2214563"/>
          <p14:tracePt t="20784" x="10764838" y="2227263"/>
          <p14:tracePt t="20791" x="10790238" y="2227263"/>
          <p14:tracePt t="20805" x="10802938" y="2227263"/>
          <p14:tracePt t="20818" x="10815638" y="2227263"/>
          <p14:tracePt t="20833" x="10828338" y="2227263"/>
          <p14:tracePt t="20839" x="10839450" y="2227263"/>
          <p14:tracePt t="20860" x="10839450" y="2239963"/>
          <p14:tracePt t="20867" x="10852150" y="2239963"/>
          <p14:tracePt t="20887" x="10864850" y="2239963"/>
          <p14:tracePt t="21206" x="10877550" y="2239963"/>
          <p14:tracePt t="21212" x="10890250" y="2239963"/>
          <p14:tracePt t="21218" x="10902950" y="2227263"/>
          <p14:tracePt t="21226" x="10915650" y="2227263"/>
          <p14:tracePt t="21233" x="10928350" y="2214563"/>
          <p14:tracePt t="21238" x="10952163" y="2201863"/>
          <p14:tracePt t="21249" x="10964863" y="2201863"/>
          <p14:tracePt t="21252" x="10977563" y="2201863"/>
          <p14:tracePt t="21259" x="10990263" y="2190750"/>
          <p14:tracePt t="21266" x="11015663" y="2178050"/>
          <p14:tracePt t="21281" x="11028363" y="2165350"/>
          <p14:tracePt t="21287" x="11041063" y="2165350"/>
          <p14:tracePt t="21297" x="11052175" y="2152650"/>
          <p14:tracePt t="21300" x="11064875" y="2152650"/>
          <p14:tracePt t="21316" x="11077575" y="2139950"/>
          <p14:tracePt t="21322" x="11090275" y="2139950"/>
          <p14:tracePt t="21330" x="11102975" y="2127250"/>
          <p14:tracePt t="21335" x="11115675" y="2127250"/>
          <p14:tracePt t="21348" x="11128375" y="2114550"/>
          <p14:tracePt t="21356" x="11141075" y="2114550"/>
          <p14:tracePt t="21364" x="11153775" y="2114550"/>
          <p14:tracePt t="21368" x="11153775" y="2101850"/>
          <p14:tracePt t="21376" x="11164888" y="2101850"/>
          <p14:tracePt t="21391" x="11177588" y="2089150"/>
          <p14:tracePt t="21404" x="11190288" y="2089150"/>
          <p14:tracePt t="21411" x="11202988" y="2089150"/>
          <p14:tracePt t="21432" x="11202988" y="2078038"/>
          <p14:tracePt t="21448" x="11215688" y="2078038"/>
          <p14:tracePt t="21452" x="11228388" y="2078038"/>
          <p14:tracePt t="21473" x="11228388" y="2065338"/>
          <p14:tracePt t="21480" x="11241088" y="2065338"/>
          <p14:tracePt t="21500" x="11253788" y="2065338"/>
          <p14:tracePt t="21548" x="11266488" y="2065338"/>
          <p14:tracePt t="21639" x="11266488" y="2078038"/>
          <p14:tracePt t="21658" x="11253788" y="2078038"/>
          <p14:tracePt t="21680" x="11253788" y="2089150"/>
          <p14:tracePt t="21693" x="11241088" y="2089150"/>
          <p14:tracePt t="21721" x="11228388" y="2089150"/>
          <p14:tracePt t="21755" x="11215688" y="2089150"/>
          <p14:tracePt t="21775" x="11202988" y="2089150"/>
          <p14:tracePt t="21789" x="11190288" y="2089150"/>
          <p14:tracePt t="21817" x="11177588" y="2089150"/>
          <p14:tracePt t="21836" x="11164888" y="2089150"/>
          <p14:tracePt t="21872" x="11153775" y="2089150"/>
          <p14:tracePt t="21892" x="11141075" y="2089150"/>
          <p14:tracePt t="21919" x="11128375" y="2089150"/>
          <p14:tracePt t="21939" x="11115675" y="2089150"/>
          <p14:tracePt t="21960" x="11102975" y="2089150"/>
          <p14:tracePt t="22003" x="11090275" y="2089150"/>
          <p14:tracePt t="22024" x="11077575" y="2089150"/>
          <p14:tracePt t="22050" x="11064875" y="2089150"/>
          <p14:tracePt t="22100" x="11052175" y="2089150"/>
          <p14:tracePt t="22141" x="11041063" y="2089150"/>
          <p14:tracePt t="22209" x="11028363" y="2089150"/>
          <p14:tracePt t="22257" x="11015663" y="2089150"/>
          <p14:tracePt t="22463" x="11028363" y="2089150"/>
          <p14:tracePt t="22574" x="11015663" y="2089150"/>
          <p14:tracePt t="22587" x="11002963" y="2089150"/>
          <p14:tracePt t="22593" x="10964863" y="2089150"/>
          <p14:tracePt t="22600" x="10864850" y="2089150"/>
          <p14:tracePt t="22606" x="10677525" y="2089150"/>
          <p14:tracePt t="22614" x="10213975" y="2114550"/>
          <p14:tracePt t="22622" x="9852025" y="2139950"/>
          <p14:tracePt t="22627" x="9513888" y="2178050"/>
          <p14:tracePt t="22634" x="9150350" y="2214563"/>
          <p14:tracePt t="22642" x="8812213" y="2278063"/>
          <p14:tracePt t="22648" x="8412163" y="2339975"/>
          <p14:tracePt t="22655" x="8099425" y="2403475"/>
          <p14:tracePt t="22665" x="7835900" y="2427288"/>
          <p14:tracePt t="22669" x="7572375" y="2465388"/>
          <p14:tracePt t="22676" x="7297738" y="2478088"/>
          <p14:tracePt t="22682" x="7046913" y="2490788"/>
          <p14:tracePt t="22690" x="6772275" y="2490788"/>
          <p14:tracePt t="22698" x="6496050" y="2490788"/>
          <p14:tracePt t="22703" x="6259513" y="2490788"/>
          <p14:tracePt t="22711" x="5983288" y="2503488"/>
          <p14:tracePt t="22716" x="5719763" y="2527300"/>
          <p14:tracePt t="22725" x="5495925" y="2540000"/>
          <p14:tracePt t="22732" x="5332413" y="2552700"/>
          <p14:tracePt t="22737" x="5170488" y="2578100"/>
          <p14:tracePt t="22748" x="5068888" y="2578100"/>
          <p14:tracePt t="22751" x="4968875" y="2590800"/>
          <p14:tracePt t="22759" x="4894263" y="2590800"/>
          <p14:tracePt t="22765" x="4819650" y="2590800"/>
          <p14:tracePt t="22773" x="4768850" y="2590800"/>
          <p14:tracePt t="22780" x="4719638" y="2590800"/>
          <p14:tracePt t="22785" x="4668838" y="2590800"/>
          <p14:tracePt t="22792" x="4630738" y="2590800"/>
          <p14:tracePt t="22799" x="4606925" y="2590800"/>
          <p14:tracePt t="22806" x="4581525" y="2578100"/>
          <p14:tracePt t="22814" x="4568825" y="2578100"/>
          <p14:tracePt t="22820" x="4556125" y="2578100"/>
          <p14:tracePt t="22827" x="4543425" y="2578100"/>
          <p14:tracePt t="22833" x="4530725" y="2578100"/>
          <p14:tracePt t="22855" x="4518025" y="2578100"/>
          <p14:tracePt t="22881" x="4506913" y="2578100"/>
          <p14:tracePt t="22903" x="4494213" y="2578100"/>
          <p14:tracePt t="22923" x="4481513" y="2578100"/>
          <p14:tracePt t="22930" x="4468813" y="2578100"/>
          <p14:tracePt t="22936" x="4443413" y="2578100"/>
          <p14:tracePt t="22947" x="4430713" y="2578100"/>
          <p14:tracePt t="22950" x="4418013" y="2578100"/>
          <p14:tracePt t="22957" x="4381500" y="2578100"/>
          <p14:tracePt t="22965" x="4330700" y="2578100"/>
          <p14:tracePt t="22971" x="4294188" y="2578100"/>
          <p14:tracePt t="22981" x="4230688" y="2590800"/>
          <p14:tracePt t="22985" x="4205288" y="2590800"/>
          <p14:tracePt t="22993" x="4168775" y="2590800"/>
          <p14:tracePt t="22999" x="4156075" y="2590800"/>
          <p14:tracePt t="23006" x="4143375" y="2590800"/>
          <p14:tracePt t="23015" x="4130675" y="2590800"/>
          <p14:tracePt t="23019" x="4117975" y="2590800"/>
          <p14:tracePt t="23027" x="4105275" y="2590800"/>
          <p14:tracePt t="23047" x="4092575" y="2590800"/>
          <p14:tracePt t="23062" x="4081463" y="2590800"/>
          <p14:tracePt t="23096" x="4068763" y="2590800"/>
          <p14:tracePt t="23192" x="4081463" y="2590800"/>
          <p14:tracePt t="23198" x="4081463" y="2578100"/>
          <p14:tracePt t="23232" x="4092575" y="2578100"/>
          <p14:tracePt t="23260" x="4092575" y="2565400"/>
          <p14:tracePt t="23266" x="4105275" y="2565400"/>
          <p14:tracePt t="23301" x="4105275" y="2552700"/>
          <p14:tracePt t="23336" x="4117975" y="2552700"/>
          <p14:tracePt t="23399" x="4130675" y="2552700"/>
          <p14:tracePt t="23990" x="4356100" y="2516188"/>
          <p14:tracePt t="23996" x="4732338" y="2465388"/>
          <p14:tracePt t="24002" x="5045075" y="2414588"/>
          <p14:tracePt t="24010" x="5294313" y="2403475"/>
          <p14:tracePt t="24016" x="5607050" y="2390775"/>
          <p14:tracePt t="24023" x="5795963" y="2390775"/>
          <p14:tracePt t="24030" x="5970588" y="2390775"/>
          <p14:tracePt t="24037" x="6083300" y="2390775"/>
          <p14:tracePt t="24048" x="6196013" y="2390775"/>
          <p14:tracePt t="24051" x="6259513" y="2403475"/>
          <p14:tracePt t="24057" x="6334125" y="2427288"/>
          <p14:tracePt t="24064" x="6396038" y="2439988"/>
          <p14:tracePt t="24072" x="6496050" y="2465388"/>
          <p14:tracePt t="24081" x="6572250" y="2478088"/>
          <p14:tracePt t="24085" x="6646863" y="2490788"/>
          <p14:tracePt t="24093" x="6784975" y="2490788"/>
          <p14:tracePt t="24099" x="6859588" y="2503488"/>
          <p14:tracePt t="24105" x="6972300" y="2503488"/>
          <p14:tracePt t="24114" x="7123113" y="2516188"/>
          <p14:tracePt t="24120" x="7259638" y="2540000"/>
          <p14:tracePt t="24126" x="7348538" y="2540000"/>
          <p14:tracePt t="24132" x="7435850" y="2552700"/>
          <p14:tracePt t="24140" x="7523163" y="2552700"/>
          <p14:tracePt t="24147" x="7648575" y="2552700"/>
          <p14:tracePt t="24153" x="7761288" y="2565400"/>
          <p14:tracePt t="24163" x="7897813" y="2590800"/>
          <p14:tracePt t="24167" x="7974013" y="2590800"/>
          <p14:tracePt t="24175" x="8074025" y="2603500"/>
          <p14:tracePt t="24182" x="8199438" y="2627313"/>
          <p14:tracePt t="24188" x="8361363" y="2652713"/>
          <p14:tracePt t="24197" x="8499475" y="2678113"/>
          <p14:tracePt t="24201" x="8661400" y="2703513"/>
          <p14:tracePt t="24210" x="8850313" y="2740025"/>
          <p14:tracePt t="24216" x="9150350" y="2803525"/>
          <p14:tracePt t="24223" x="9450388" y="2903538"/>
          <p14:tracePt t="24231" x="9675813" y="3003550"/>
          <p14:tracePt t="24235" x="10064750" y="3103563"/>
          <p14:tracePt t="24243" x="10364788" y="3241675"/>
          <p14:tracePt t="24249" x="10602913" y="3341688"/>
          <p14:tracePt t="24257" x="10928350" y="3454400"/>
          <p14:tracePt t="24265" x="11115675" y="3516313"/>
          <p14:tracePt t="24271" x="11290300" y="3567113"/>
          <p14:tracePt t="24282" x="11390313" y="3590925"/>
          <p14:tracePt t="24284" x="11515725" y="3616325"/>
          <p14:tracePt t="24292" x="11603038" y="3641725"/>
          <p14:tracePt t="24299" x="11666538" y="3667125"/>
          <p14:tracePt t="24305" x="11753850" y="3679825"/>
          <p14:tracePt t="24315" x="11815763" y="3703638"/>
          <p14:tracePt t="24318" x="11841163" y="3703638"/>
          <p14:tracePt t="24326" x="11879263" y="3716338"/>
          <p14:tracePt t="24332" x="11891963" y="3729038"/>
          <p14:tracePt t="24340" x="11917363" y="3729038"/>
          <p14:tracePt t="24348" x="11953875" y="3741738"/>
          <p14:tracePt t="24353" x="11979275" y="3754438"/>
          <p14:tracePt t="24362" x="12004675" y="3754438"/>
          <p14:tracePt t="24367" x="12028488" y="3754438"/>
          <p14:tracePt t="24374" x="12041188" y="3767138"/>
          <p14:tracePt t="24381" x="12053888" y="3767138"/>
          <p14:tracePt t="24398" x="12066588" y="3767138"/>
          <p14:tracePt t="24416" x="12079288" y="3767138"/>
          <p14:tracePt t="24751" x="11753850" y="3541713"/>
          <p14:tracePt t="24758" x="11028363" y="3078163"/>
          <p14:tracePt t="24766" x="10364788" y="2690813"/>
          <p14:tracePt t="24773" x="9726613" y="2365375"/>
          <p14:tracePt t="24780" x="8999538" y="2039938"/>
          <p14:tracePt t="24787" x="8212138" y="1689100"/>
          <p14:tracePt t="24793" x="7472363" y="1401763"/>
          <p14:tracePt t="24799" x="6734175" y="1163638"/>
          <p14:tracePt t="24807" x="6034088" y="938213"/>
          <p14:tracePt t="24814" x="5383213" y="725488"/>
          <p14:tracePt t="24820" x="4768850" y="576263"/>
          <p14:tracePt t="24828" x="4068763" y="425450"/>
          <p14:tracePt t="24833" x="3617913" y="350838"/>
          <p14:tracePt t="24842" x="3205163" y="325438"/>
          <p14:tracePt t="24849" x="2678113" y="325438"/>
          <p14:tracePt t="24855" x="2278063" y="325438"/>
          <p14:tracePt t="24864" x="2039938" y="350838"/>
          <p14:tracePt t="24868" x="1827213" y="387350"/>
          <p14:tracePt t="24876" x="1701800" y="412750"/>
          <p14:tracePt t="24882" x="1652588" y="425450"/>
          <p14:tracePt t="24890" x="1601788" y="438150"/>
          <p14:tracePt t="24898" x="1589088" y="438150"/>
          <p14:tracePt t="25117" x="1439863" y="363538"/>
          <p14:tracePt t="25123" x="1176338" y="212725"/>
          <p14:tracePt t="25130" x="914400" y="6191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804</Words>
  <Application>Microsoft Office PowerPoint</Application>
  <PresentationFormat>Widescreen</PresentationFormat>
  <Paragraphs>150</Paragraphs>
  <Slides>12</Slides>
  <Notes>2</Notes>
  <HiddenSlides>0</HiddenSlides>
  <MMClips>12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Adobe Pi Std</vt:lpstr>
      <vt:lpstr>Arial</vt:lpstr>
      <vt:lpstr>Calibri</vt:lpstr>
      <vt:lpstr>Calibri Light</vt:lpstr>
      <vt:lpstr>LiberationSerif</vt:lpstr>
      <vt:lpstr>Times New Roman</vt:lpstr>
      <vt:lpstr>Wingdings</vt:lpstr>
      <vt:lpstr>Office Theme</vt:lpstr>
      <vt:lpstr>Bitmap Image</vt:lpstr>
      <vt:lpstr>Module-4(b) Thermal Expansion of solid material</vt:lpstr>
      <vt:lpstr>PowerPoint Presentation</vt:lpstr>
      <vt:lpstr>PowerPoint Presentation</vt:lpstr>
      <vt:lpstr>PowerPoint Presentation</vt:lpstr>
      <vt:lpstr>PowerPoint Presentation</vt:lpstr>
      <vt:lpstr>Objective  To study the thermal Expansion behaviour of  solid material using a dial gauge dilatometer</vt:lpstr>
      <vt:lpstr>Experimental Setup</vt:lpstr>
      <vt:lpstr>Schematic Diagram &amp; Dilatometer Assembly Experimental Setup</vt:lpstr>
      <vt:lpstr>Internal Experimental Design </vt:lpstr>
      <vt:lpstr>Methodology </vt:lpstr>
      <vt:lpstr>Linear thermal expansion coefficient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Experiment-6 Thermal Expansion of solid material</dc:title>
  <dc:creator>Mirtunjay Kumar</dc:creator>
  <cp:lastModifiedBy>Yashi</cp:lastModifiedBy>
  <cp:revision>35</cp:revision>
  <dcterms:created xsi:type="dcterms:W3CDTF">2021-06-28T03:17:15Z</dcterms:created>
  <dcterms:modified xsi:type="dcterms:W3CDTF">2021-07-03T08:56:45Z</dcterms:modified>
</cp:coreProperties>
</file>